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4"/>
  </p:sldMasterIdLst>
  <p:notesMasterIdLst>
    <p:notesMasterId r:id="rId17"/>
  </p:notesMasterIdLst>
  <p:sldIdLst>
    <p:sldId id="256" r:id="rId5"/>
    <p:sldId id="305" r:id="rId6"/>
    <p:sldId id="306" r:id="rId7"/>
    <p:sldId id="308" r:id="rId8"/>
    <p:sldId id="322" r:id="rId9"/>
    <p:sldId id="323" r:id="rId10"/>
    <p:sldId id="311" r:id="rId11"/>
    <p:sldId id="309" r:id="rId12"/>
    <p:sldId id="321" r:id="rId13"/>
    <p:sldId id="324" r:id="rId14"/>
    <p:sldId id="325" r:id="rId15"/>
    <p:sldId id="326" r:id="rId16"/>
  </p:sldIdLst>
  <p:sldSz cx="18288000" cy="10287000"/>
  <p:notesSz cx="18288000" cy="10287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8AA50"/>
    <a:srgbClr val="14213D"/>
    <a:srgbClr val="00206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609" autoAdjust="0"/>
    <p:restoredTop sz="94660"/>
  </p:normalViewPr>
  <p:slideViewPr>
    <p:cSldViewPr>
      <p:cViewPr varScale="1">
        <p:scale>
          <a:sx n="45" d="100"/>
          <a:sy n="45" d="100"/>
        </p:scale>
        <p:origin x="-1020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hai Andrei Dinica" userId="6c921760-777f-464d-a39c-f11fcd6192f3" providerId="ADAL" clId="{1A46284D-6DA3-4EC8-83AE-CA5C189FA6EC}"/>
    <pc:docChg chg="undo custSel delSld modSld sldOrd">
      <pc:chgData name="Mihai Andrei Dinica" userId="6c921760-777f-464d-a39c-f11fcd6192f3" providerId="ADAL" clId="{1A46284D-6DA3-4EC8-83AE-CA5C189FA6EC}" dt="2020-05-08T10:18:26.690" v="3840" actId="2696"/>
      <pc:docMkLst>
        <pc:docMk/>
      </pc:docMkLst>
      <pc:sldChg chg="del">
        <pc:chgData name="Mihai Andrei Dinica" userId="6c921760-777f-464d-a39c-f11fcd6192f3" providerId="ADAL" clId="{1A46284D-6DA3-4EC8-83AE-CA5C189FA6EC}" dt="2020-05-08T10:18:19.293" v="3837" actId="2696"/>
        <pc:sldMkLst>
          <pc:docMk/>
          <pc:sldMk cId="0" sldId="257"/>
        </pc:sldMkLst>
      </pc:sldChg>
      <pc:sldChg chg="del">
        <pc:chgData name="Mihai Andrei Dinica" userId="6c921760-777f-464d-a39c-f11fcd6192f3" providerId="ADAL" clId="{1A46284D-6DA3-4EC8-83AE-CA5C189FA6EC}" dt="2020-05-08T10:18:21.387" v="3838" actId="2696"/>
        <pc:sldMkLst>
          <pc:docMk/>
          <pc:sldMk cId="0" sldId="258"/>
        </pc:sldMkLst>
      </pc:sldChg>
      <pc:sldChg chg="modSp">
        <pc:chgData name="Mihai Andrei Dinica" userId="6c921760-777f-464d-a39c-f11fcd6192f3" providerId="ADAL" clId="{1A46284D-6DA3-4EC8-83AE-CA5C189FA6EC}" dt="2020-05-08T07:44:59.809" v="68" actId="20577"/>
        <pc:sldMkLst>
          <pc:docMk/>
          <pc:sldMk cId="4153062430" sldId="286"/>
        </pc:sldMkLst>
        <pc:spChg chg="mod">
          <ac:chgData name="Mihai Andrei Dinica" userId="6c921760-777f-464d-a39c-f11fcd6192f3" providerId="ADAL" clId="{1A46284D-6DA3-4EC8-83AE-CA5C189FA6EC}" dt="2020-05-08T07:44:59.809" v="68" actId="20577"/>
          <ac:spMkLst>
            <pc:docMk/>
            <pc:sldMk cId="4153062430" sldId="286"/>
            <ac:spMk id="10" creationId="{EAD7F655-C27E-4E63-9414-C4D238302A3B}"/>
          </ac:spMkLst>
        </pc:spChg>
      </pc:sldChg>
      <pc:sldChg chg="addSp modSp mod">
        <pc:chgData name="Mihai Andrei Dinica" userId="6c921760-777f-464d-a39c-f11fcd6192f3" providerId="ADAL" clId="{1A46284D-6DA3-4EC8-83AE-CA5C189FA6EC}" dt="2020-05-08T10:14:37.761" v="3570" actId="20577"/>
        <pc:sldMkLst>
          <pc:docMk/>
          <pc:sldMk cId="500400617" sldId="289"/>
        </pc:sldMkLst>
        <pc:spChg chg="mod">
          <ac:chgData name="Mihai Andrei Dinica" userId="6c921760-777f-464d-a39c-f11fcd6192f3" providerId="ADAL" clId="{1A46284D-6DA3-4EC8-83AE-CA5C189FA6EC}" dt="2020-05-08T10:14:37.761" v="3570" actId="20577"/>
          <ac:spMkLst>
            <pc:docMk/>
            <pc:sldMk cId="500400617" sldId="289"/>
            <ac:spMk id="7" creationId="{F51DC7A4-7E57-403F-9E5D-AFE7F90A6BD5}"/>
          </ac:spMkLst>
        </pc:spChg>
        <pc:spChg chg="mod">
          <ac:chgData name="Mihai Andrei Dinica" userId="6c921760-777f-464d-a39c-f11fcd6192f3" providerId="ADAL" clId="{1A46284D-6DA3-4EC8-83AE-CA5C189FA6EC}" dt="2020-05-08T09:04:39.843" v="2458"/>
          <ac:spMkLst>
            <pc:docMk/>
            <pc:sldMk cId="500400617" sldId="289"/>
            <ac:spMk id="8" creationId="{6DBDA556-2566-4FCD-B3E0-0D266C5B3164}"/>
          </ac:spMkLst>
        </pc:spChg>
        <pc:grpChg chg="mod">
          <ac:chgData name="Mihai Andrei Dinica" userId="6c921760-777f-464d-a39c-f11fcd6192f3" providerId="ADAL" clId="{1A46284D-6DA3-4EC8-83AE-CA5C189FA6EC}" dt="2020-05-08T09:06:16.532" v="2591" actId="1076"/>
          <ac:grpSpMkLst>
            <pc:docMk/>
            <pc:sldMk cId="500400617" sldId="289"/>
            <ac:grpSpMk id="2" creationId="{00000000-0000-0000-0000-000000000000}"/>
          </ac:grpSpMkLst>
        </pc:grpChg>
        <pc:graphicFrameChg chg="add mod">
          <ac:chgData name="Mihai Andrei Dinica" userId="6c921760-777f-464d-a39c-f11fcd6192f3" providerId="ADAL" clId="{1A46284D-6DA3-4EC8-83AE-CA5C189FA6EC}" dt="2020-05-08T09:16:23.161" v="2950" actId="14100"/>
          <ac:graphicFrameMkLst>
            <pc:docMk/>
            <pc:sldMk cId="500400617" sldId="289"/>
            <ac:graphicFrameMk id="9" creationId="{F7DA22E3-940C-458B-B466-50415473EEB7}"/>
          </ac:graphicFrameMkLst>
        </pc:graphicFrameChg>
      </pc:sldChg>
      <pc:sldChg chg="addSp modSp">
        <pc:chgData name="Mihai Andrei Dinica" userId="6c921760-777f-464d-a39c-f11fcd6192f3" providerId="ADAL" clId="{1A46284D-6DA3-4EC8-83AE-CA5C189FA6EC}" dt="2020-05-08T08:01:45.202" v="552" actId="1076"/>
        <pc:sldMkLst>
          <pc:docMk/>
          <pc:sldMk cId="373271591" sldId="299"/>
        </pc:sldMkLst>
        <pc:spChg chg="mod">
          <ac:chgData name="Mihai Andrei Dinica" userId="6c921760-777f-464d-a39c-f11fcd6192f3" providerId="ADAL" clId="{1A46284D-6DA3-4EC8-83AE-CA5C189FA6EC}" dt="2020-05-08T08:01:45.202" v="552" actId="1076"/>
          <ac:spMkLst>
            <pc:docMk/>
            <pc:sldMk cId="373271591" sldId="299"/>
            <ac:spMk id="3" creationId="{46AF3D24-38C8-4521-9471-9603BA3B5910}"/>
          </ac:spMkLst>
        </pc:spChg>
        <pc:spChg chg="mod">
          <ac:chgData name="Mihai Andrei Dinica" userId="6c921760-777f-464d-a39c-f11fcd6192f3" providerId="ADAL" clId="{1A46284D-6DA3-4EC8-83AE-CA5C189FA6EC}" dt="2020-05-08T07:46:47.811" v="88" actId="20577"/>
          <ac:spMkLst>
            <pc:docMk/>
            <pc:sldMk cId="373271591" sldId="299"/>
            <ac:spMk id="5" creationId="{00000000-0000-0000-0000-000000000000}"/>
          </ac:spMkLst>
        </pc:spChg>
        <pc:picChg chg="add mod">
          <ac:chgData name="Mihai Andrei Dinica" userId="6c921760-777f-464d-a39c-f11fcd6192f3" providerId="ADAL" clId="{1A46284D-6DA3-4EC8-83AE-CA5C189FA6EC}" dt="2020-05-08T08:00:28.312" v="498" actId="1076"/>
          <ac:picMkLst>
            <pc:docMk/>
            <pc:sldMk cId="373271591" sldId="299"/>
            <ac:picMk id="2" creationId="{37990C62-EABB-47D5-AEC1-90C93EFDD4B8}"/>
          </ac:picMkLst>
        </pc:picChg>
      </pc:sldChg>
      <pc:sldChg chg="modSp ord">
        <pc:chgData name="Mihai Andrei Dinica" userId="6c921760-777f-464d-a39c-f11fcd6192f3" providerId="ADAL" clId="{1A46284D-6DA3-4EC8-83AE-CA5C189FA6EC}" dt="2020-05-08T09:40:15.461" v="3167" actId="1076"/>
        <pc:sldMkLst>
          <pc:docMk/>
          <pc:sldMk cId="3432336215" sldId="300"/>
        </pc:sldMkLst>
        <pc:spChg chg="mod">
          <ac:chgData name="Mihai Andrei Dinica" userId="6c921760-777f-464d-a39c-f11fcd6192f3" providerId="ADAL" clId="{1A46284D-6DA3-4EC8-83AE-CA5C189FA6EC}" dt="2020-05-08T09:40:15.461" v="3167" actId="1076"/>
          <ac:spMkLst>
            <pc:docMk/>
            <pc:sldMk cId="3432336215" sldId="300"/>
            <ac:spMk id="2" creationId="{D008A2D6-0F5C-4B82-8AEB-F47F4DB70D31}"/>
          </ac:spMkLst>
        </pc:spChg>
        <pc:spChg chg="mod">
          <ac:chgData name="Mihai Andrei Dinica" userId="6c921760-777f-464d-a39c-f11fcd6192f3" providerId="ADAL" clId="{1A46284D-6DA3-4EC8-83AE-CA5C189FA6EC}" dt="2020-05-08T08:42:54.812" v="1790" actId="20577"/>
          <ac:spMkLst>
            <pc:docMk/>
            <pc:sldMk cId="3432336215" sldId="300"/>
            <ac:spMk id="5" creationId="{00000000-0000-0000-0000-000000000000}"/>
          </ac:spMkLst>
        </pc:spChg>
      </pc:sldChg>
      <pc:sldChg chg="addSp modSp">
        <pc:chgData name="Mihai Andrei Dinica" userId="6c921760-777f-464d-a39c-f11fcd6192f3" providerId="ADAL" clId="{1A46284D-6DA3-4EC8-83AE-CA5C189FA6EC}" dt="2020-05-08T10:13:48.998" v="3530" actId="20577"/>
        <pc:sldMkLst>
          <pc:docMk/>
          <pc:sldMk cId="1175442736" sldId="302"/>
        </pc:sldMkLst>
        <pc:spChg chg="add mod">
          <ac:chgData name="Mihai Andrei Dinica" userId="6c921760-777f-464d-a39c-f11fcd6192f3" providerId="ADAL" clId="{1A46284D-6DA3-4EC8-83AE-CA5C189FA6EC}" dt="2020-05-08T10:13:48.998" v="3530" actId="20577"/>
          <ac:spMkLst>
            <pc:docMk/>
            <pc:sldMk cId="1175442736" sldId="302"/>
            <ac:spMk id="5" creationId="{3E8E8A66-A0BA-4DB0-9590-D976B842BB4D}"/>
          </ac:spMkLst>
        </pc:spChg>
        <pc:spChg chg="mod">
          <ac:chgData name="Mihai Andrei Dinica" userId="6c921760-777f-464d-a39c-f11fcd6192f3" providerId="ADAL" clId="{1A46284D-6DA3-4EC8-83AE-CA5C189FA6EC}" dt="2020-05-08T08:19:50.918" v="1560" actId="113"/>
          <ac:spMkLst>
            <pc:docMk/>
            <pc:sldMk cId="1175442736" sldId="302"/>
            <ac:spMk id="9" creationId="{6D487150-105A-4B3A-A951-700FA3D17A49}"/>
          </ac:spMkLst>
        </pc:spChg>
      </pc:sldChg>
      <pc:sldChg chg="modSp ord">
        <pc:chgData name="Mihai Andrei Dinica" userId="6c921760-777f-464d-a39c-f11fcd6192f3" providerId="ADAL" clId="{1A46284D-6DA3-4EC8-83AE-CA5C189FA6EC}" dt="2020-05-08T08:06:57.487" v="854" actId="14100"/>
        <pc:sldMkLst>
          <pc:docMk/>
          <pc:sldMk cId="376871301" sldId="303"/>
        </pc:sldMkLst>
        <pc:spChg chg="mod">
          <ac:chgData name="Mihai Andrei Dinica" userId="6c921760-777f-464d-a39c-f11fcd6192f3" providerId="ADAL" clId="{1A46284D-6DA3-4EC8-83AE-CA5C189FA6EC}" dt="2020-05-08T08:02:31.900" v="567" actId="20577"/>
          <ac:spMkLst>
            <pc:docMk/>
            <pc:sldMk cId="376871301" sldId="303"/>
            <ac:spMk id="5" creationId="{00000000-0000-0000-0000-000000000000}"/>
          </ac:spMkLst>
        </pc:spChg>
        <pc:spChg chg="mod">
          <ac:chgData name="Mihai Andrei Dinica" userId="6c921760-777f-464d-a39c-f11fcd6192f3" providerId="ADAL" clId="{1A46284D-6DA3-4EC8-83AE-CA5C189FA6EC}" dt="2020-05-08T08:06:57.487" v="854" actId="14100"/>
          <ac:spMkLst>
            <pc:docMk/>
            <pc:sldMk cId="376871301" sldId="303"/>
            <ac:spMk id="6" creationId="{46BCB9BE-A1F3-4D41-87A9-DA8C96692804}"/>
          </ac:spMkLst>
        </pc:spChg>
      </pc:sldChg>
      <pc:sldChg chg="addSp delSp modSp">
        <pc:chgData name="Mihai Andrei Dinica" userId="6c921760-777f-464d-a39c-f11fcd6192f3" providerId="ADAL" clId="{1A46284D-6DA3-4EC8-83AE-CA5C189FA6EC}" dt="2020-05-08T10:13:30.613" v="3515" actId="1076"/>
        <pc:sldMkLst>
          <pc:docMk/>
          <pc:sldMk cId="1390749673" sldId="304"/>
        </pc:sldMkLst>
        <pc:spChg chg="add mod">
          <ac:chgData name="Mihai Andrei Dinica" userId="6c921760-777f-464d-a39c-f11fcd6192f3" providerId="ADAL" clId="{1A46284D-6DA3-4EC8-83AE-CA5C189FA6EC}" dt="2020-05-08T10:13:30.613" v="3515" actId="1076"/>
          <ac:spMkLst>
            <pc:docMk/>
            <pc:sldMk cId="1390749673" sldId="304"/>
            <ac:spMk id="5" creationId="{5E4B7A37-11AC-488E-A39E-66E419F11745}"/>
          </ac:spMkLst>
        </pc:spChg>
        <pc:spChg chg="mod">
          <ac:chgData name="Mihai Andrei Dinica" userId="6c921760-777f-464d-a39c-f11fcd6192f3" providerId="ADAL" clId="{1A46284D-6DA3-4EC8-83AE-CA5C189FA6EC}" dt="2020-05-08T09:42:34.209" v="3238" actId="20577"/>
          <ac:spMkLst>
            <pc:docMk/>
            <pc:sldMk cId="1390749673" sldId="304"/>
            <ac:spMk id="8" creationId="{00000000-0000-0000-0000-000000000000}"/>
          </ac:spMkLst>
        </pc:spChg>
        <pc:spChg chg="del mod">
          <ac:chgData name="Mihai Andrei Dinica" userId="6c921760-777f-464d-a39c-f11fcd6192f3" providerId="ADAL" clId="{1A46284D-6DA3-4EC8-83AE-CA5C189FA6EC}" dt="2020-05-08T09:42:38.648" v="3241"/>
          <ac:spMkLst>
            <pc:docMk/>
            <pc:sldMk cId="1390749673" sldId="304"/>
            <ac:spMk id="9" creationId="{074582A6-01D9-45FD-A10C-645E30A2C0A9}"/>
          </ac:spMkLst>
        </pc:spChg>
      </pc:sldChg>
      <pc:sldChg chg="modSp">
        <pc:chgData name="Mihai Andrei Dinica" userId="6c921760-777f-464d-a39c-f11fcd6192f3" providerId="ADAL" clId="{1A46284D-6DA3-4EC8-83AE-CA5C189FA6EC}" dt="2020-05-08T10:18:12.532" v="3836" actId="20577"/>
        <pc:sldMkLst>
          <pc:docMk/>
          <pc:sldMk cId="593679235" sldId="305"/>
        </pc:sldMkLst>
        <pc:spChg chg="mod">
          <ac:chgData name="Mihai Andrei Dinica" userId="6c921760-777f-464d-a39c-f11fcd6192f3" providerId="ADAL" clId="{1A46284D-6DA3-4EC8-83AE-CA5C189FA6EC}" dt="2020-05-08T10:15:23.218" v="3630" actId="20577"/>
          <ac:spMkLst>
            <pc:docMk/>
            <pc:sldMk cId="593679235" sldId="305"/>
            <ac:spMk id="8" creationId="{00000000-0000-0000-0000-000000000000}"/>
          </ac:spMkLst>
        </pc:spChg>
        <pc:spChg chg="mod">
          <ac:chgData name="Mihai Andrei Dinica" userId="6c921760-777f-464d-a39c-f11fcd6192f3" providerId="ADAL" clId="{1A46284D-6DA3-4EC8-83AE-CA5C189FA6EC}" dt="2020-05-08T10:18:12.532" v="3836" actId="20577"/>
          <ac:spMkLst>
            <pc:docMk/>
            <pc:sldMk cId="593679235" sldId="305"/>
            <ac:spMk id="9" creationId="{074582A6-01D9-45FD-A10C-645E30A2C0A9}"/>
          </ac:spMkLst>
        </pc:spChg>
      </pc:sldChg>
      <pc:sldChg chg="modSp ord">
        <pc:chgData name="Mihai Andrei Dinica" userId="6c921760-777f-464d-a39c-f11fcd6192f3" providerId="ADAL" clId="{1A46284D-6DA3-4EC8-83AE-CA5C189FA6EC}" dt="2020-05-08T08:14:19.579" v="1492" actId="20577"/>
        <pc:sldMkLst>
          <pc:docMk/>
          <pc:sldMk cId="2401835754" sldId="317"/>
        </pc:sldMkLst>
        <pc:spChg chg="mod">
          <ac:chgData name="Mihai Andrei Dinica" userId="6c921760-777f-464d-a39c-f11fcd6192f3" providerId="ADAL" clId="{1A46284D-6DA3-4EC8-83AE-CA5C189FA6EC}" dt="2020-05-08T08:14:19.579" v="1492" actId="20577"/>
          <ac:spMkLst>
            <pc:docMk/>
            <pc:sldMk cId="2401835754" sldId="317"/>
            <ac:spMk id="7" creationId="{9144C2DA-A49C-47E6-AF24-D7A982403007}"/>
          </ac:spMkLst>
        </pc:spChg>
        <pc:spChg chg="mod">
          <ac:chgData name="Mihai Andrei Dinica" userId="6c921760-777f-464d-a39c-f11fcd6192f3" providerId="ADAL" clId="{1A46284D-6DA3-4EC8-83AE-CA5C189FA6EC}" dt="2020-05-08T08:07:22.545" v="889" actId="20577"/>
          <ac:spMkLst>
            <pc:docMk/>
            <pc:sldMk cId="2401835754" sldId="317"/>
            <ac:spMk id="10" creationId="{26ABAFE0-DCE7-46BE-84B3-92A89B17658F}"/>
          </ac:spMkLst>
        </pc:spChg>
      </pc:sldChg>
      <pc:sldChg chg="del">
        <pc:chgData name="Mihai Andrei Dinica" userId="6c921760-777f-464d-a39c-f11fcd6192f3" providerId="ADAL" clId="{1A46284D-6DA3-4EC8-83AE-CA5C189FA6EC}" dt="2020-05-08T10:18:23.710" v="3839" actId="2696"/>
        <pc:sldMkLst>
          <pc:docMk/>
          <pc:sldMk cId="2194686459" sldId="321"/>
        </pc:sldMkLst>
      </pc:sldChg>
      <pc:sldChg chg="del">
        <pc:chgData name="Mihai Andrei Dinica" userId="6c921760-777f-464d-a39c-f11fcd6192f3" providerId="ADAL" clId="{1A46284D-6DA3-4EC8-83AE-CA5C189FA6EC}" dt="2020-05-08T10:18:26.690" v="3840" actId="2696"/>
        <pc:sldMkLst>
          <pc:docMk/>
          <pc:sldMk cId="4020731534" sldId="322"/>
        </pc:sldMkLst>
      </pc:sldChg>
    </pc:docChg>
  </pc:docChgLst>
  <pc:docChgLst>
    <pc:chgData name="Mihai Andrei Dinica" userId="6c921760-777f-464d-a39c-f11fcd6192f3" providerId="ADAL" clId="{9718CAE3-98C9-46CD-8366-1AE05E44DCA9}"/>
    <pc:docChg chg="undo custSel addSld modSld">
      <pc:chgData name="Mihai Andrei Dinica" userId="6c921760-777f-464d-a39c-f11fcd6192f3" providerId="ADAL" clId="{9718CAE3-98C9-46CD-8366-1AE05E44DCA9}" dt="2020-04-28T14:42:32.868" v="98" actId="14100"/>
      <pc:docMkLst>
        <pc:docMk/>
      </pc:docMkLst>
      <pc:sldChg chg="modSp">
        <pc:chgData name="Mihai Andrei Dinica" userId="6c921760-777f-464d-a39c-f11fcd6192f3" providerId="ADAL" clId="{9718CAE3-98C9-46CD-8366-1AE05E44DCA9}" dt="2020-04-28T14:26:15.869" v="0" actId="1076"/>
        <pc:sldMkLst>
          <pc:docMk/>
          <pc:sldMk cId="3049397630" sldId="311"/>
        </pc:sldMkLst>
        <pc:picChg chg="mod">
          <ac:chgData name="Mihai Andrei Dinica" userId="6c921760-777f-464d-a39c-f11fcd6192f3" providerId="ADAL" clId="{9718CAE3-98C9-46CD-8366-1AE05E44DCA9}" dt="2020-04-28T14:26:15.869" v="0" actId="1076"/>
          <ac:picMkLst>
            <pc:docMk/>
            <pc:sldMk cId="3049397630" sldId="311"/>
            <ac:picMk id="5" creationId="{962DF838-6344-437E-8432-4A35313BEDC1}"/>
          </ac:picMkLst>
        </pc:picChg>
      </pc:sldChg>
      <pc:sldChg chg="addSp delSp modSp add">
        <pc:chgData name="Mihai Andrei Dinica" userId="6c921760-777f-464d-a39c-f11fcd6192f3" providerId="ADAL" clId="{9718CAE3-98C9-46CD-8366-1AE05E44DCA9}" dt="2020-04-28T14:42:32.868" v="98" actId="14100"/>
        <pc:sldMkLst>
          <pc:docMk/>
          <pc:sldMk cId="2770435350" sldId="312"/>
        </pc:sldMkLst>
        <pc:spChg chg="del">
          <ac:chgData name="Mihai Andrei Dinica" userId="6c921760-777f-464d-a39c-f11fcd6192f3" providerId="ADAL" clId="{9718CAE3-98C9-46CD-8366-1AE05E44DCA9}" dt="2020-04-28T14:28:27.340" v="13" actId="478"/>
          <ac:spMkLst>
            <pc:docMk/>
            <pc:sldMk cId="2770435350" sldId="312"/>
            <ac:spMk id="6" creationId="{856F229B-7BAA-464A-91A7-A00A0E427EC8}"/>
          </ac:spMkLst>
        </pc:spChg>
        <pc:spChg chg="mod">
          <ac:chgData name="Mihai Andrei Dinica" userId="6c921760-777f-464d-a39c-f11fcd6192f3" providerId="ADAL" clId="{9718CAE3-98C9-46CD-8366-1AE05E44DCA9}" dt="2020-04-28T14:27:05.629" v="8" actId="6549"/>
          <ac:spMkLst>
            <pc:docMk/>
            <pc:sldMk cId="2770435350" sldId="312"/>
            <ac:spMk id="7" creationId="{00000000-0000-0000-0000-000000000000}"/>
          </ac:spMkLst>
        </pc:spChg>
        <pc:spChg chg="add mod">
          <ac:chgData name="Mihai Andrei Dinica" userId="6c921760-777f-464d-a39c-f11fcd6192f3" providerId="ADAL" clId="{9718CAE3-98C9-46CD-8366-1AE05E44DCA9}" dt="2020-04-28T14:42:27.032" v="96" actId="1076"/>
          <ac:spMkLst>
            <pc:docMk/>
            <pc:sldMk cId="2770435350" sldId="312"/>
            <ac:spMk id="8" creationId="{BEA70315-1AA6-440A-90E4-EF88A0679281}"/>
          </ac:spMkLst>
        </pc:spChg>
        <pc:spChg chg="del mod">
          <ac:chgData name="Mihai Andrei Dinica" userId="6c921760-777f-464d-a39c-f11fcd6192f3" providerId="ADAL" clId="{9718CAE3-98C9-46CD-8366-1AE05E44DCA9}" dt="2020-04-28T14:28:34.396" v="14" actId="478"/>
          <ac:spMkLst>
            <pc:docMk/>
            <pc:sldMk cId="2770435350" sldId="312"/>
            <ac:spMk id="9" creationId="{EB365401-CF20-4633-8B9F-5D494F06C9D9}"/>
          </ac:spMkLst>
        </pc:spChg>
        <pc:picChg chg="del">
          <ac:chgData name="Mihai Andrei Dinica" userId="6c921760-777f-464d-a39c-f11fcd6192f3" providerId="ADAL" clId="{9718CAE3-98C9-46CD-8366-1AE05E44DCA9}" dt="2020-04-28T14:28:16.685" v="9" actId="478"/>
          <ac:picMkLst>
            <pc:docMk/>
            <pc:sldMk cId="2770435350" sldId="312"/>
            <ac:picMk id="5" creationId="{962DF838-6344-437E-8432-4A35313BEDC1}"/>
          </ac:picMkLst>
        </pc:picChg>
        <pc:picChg chg="add mod">
          <ac:chgData name="Mihai Andrei Dinica" userId="6c921760-777f-464d-a39c-f11fcd6192f3" providerId="ADAL" clId="{9718CAE3-98C9-46CD-8366-1AE05E44DCA9}" dt="2020-04-28T14:42:32.868" v="98" actId="14100"/>
          <ac:picMkLst>
            <pc:docMk/>
            <pc:sldMk cId="2770435350" sldId="312"/>
            <ac:picMk id="10" creationId="{2E3B2A8E-AE43-463F-B88F-9598A9B8C69F}"/>
          </ac:picMkLst>
        </pc:picChg>
      </pc:sldChg>
    </pc:docChg>
  </pc:docChgLst>
  <pc:docChgLst>
    <pc:chgData name="Mihai Andrei Dinica" userId="6c921760-777f-464d-a39c-f11fcd6192f3" providerId="ADAL" clId="{97DE700D-BD83-4235-90BC-CE2D85557C43}"/>
    <pc:docChg chg="modSld">
      <pc:chgData name="Mihai Andrei Dinica" userId="6c921760-777f-464d-a39c-f11fcd6192f3" providerId="ADAL" clId="{97DE700D-BD83-4235-90BC-CE2D85557C43}" dt="2020-05-20T09:50:56.522" v="94" actId="20577"/>
      <pc:docMkLst>
        <pc:docMk/>
      </pc:docMkLst>
      <pc:sldChg chg="modSp">
        <pc:chgData name="Mihai Andrei Dinica" userId="6c921760-777f-464d-a39c-f11fcd6192f3" providerId="ADAL" clId="{97DE700D-BD83-4235-90BC-CE2D85557C43}" dt="2020-05-20T09:50:56.522" v="94" actId="20577"/>
        <pc:sldMkLst>
          <pc:docMk/>
          <pc:sldMk cId="1175442736" sldId="302"/>
        </pc:sldMkLst>
        <pc:spChg chg="mod">
          <ac:chgData name="Mihai Andrei Dinica" userId="6c921760-777f-464d-a39c-f11fcd6192f3" providerId="ADAL" clId="{97DE700D-BD83-4235-90BC-CE2D85557C43}" dt="2020-05-20T09:50:56.522" v="94" actId="20577"/>
          <ac:spMkLst>
            <pc:docMk/>
            <pc:sldMk cId="1175442736" sldId="302"/>
            <ac:spMk id="5" creationId="{3E8E8A66-A0BA-4DB0-9590-D976B842BB4D}"/>
          </ac:spMkLst>
        </pc:spChg>
      </pc:sldChg>
    </pc:docChg>
  </pc:docChgLst>
  <pc:docChgLst>
    <pc:chgData name="Mihai Andrei Dinica" userId="6c921760-777f-464d-a39c-f11fcd6192f3" providerId="ADAL" clId="{DC454580-9150-4135-BE73-4121463C5FF4}"/>
    <pc:docChg chg="undo custSel addSld delSld modSld">
      <pc:chgData name="Mihai Andrei Dinica" userId="6c921760-777f-464d-a39c-f11fcd6192f3" providerId="ADAL" clId="{DC454580-9150-4135-BE73-4121463C5FF4}" dt="2020-04-30T13:45:10.650" v="3678" actId="14100"/>
      <pc:docMkLst>
        <pc:docMk/>
      </pc:docMkLst>
      <pc:sldChg chg="addSp delSp modSp">
        <pc:chgData name="Mihai Andrei Dinica" userId="6c921760-777f-464d-a39c-f11fcd6192f3" providerId="ADAL" clId="{DC454580-9150-4135-BE73-4121463C5FF4}" dt="2020-04-30T12:22:36.384" v="2202" actId="5793"/>
        <pc:sldMkLst>
          <pc:docMk/>
          <pc:sldMk cId="0" sldId="257"/>
        </pc:sldMkLst>
        <pc:spChg chg="mod">
          <ac:chgData name="Mihai Andrei Dinica" userId="6c921760-777f-464d-a39c-f11fcd6192f3" providerId="ADAL" clId="{DC454580-9150-4135-BE73-4121463C5FF4}" dt="2020-04-30T12:21:02.707" v="2161"/>
          <ac:spMkLst>
            <pc:docMk/>
            <pc:sldMk cId="0" sldId="257"/>
            <ac:spMk id="6" creationId="{00000000-0000-0000-0000-000000000000}"/>
          </ac:spMkLst>
        </pc:spChg>
        <pc:spChg chg="add mod">
          <ac:chgData name="Mihai Andrei Dinica" userId="6c921760-777f-464d-a39c-f11fcd6192f3" providerId="ADAL" clId="{DC454580-9150-4135-BE73-4121463C5FF4}" dt="2020-04-30T12:22:36.384" v="2202" actId="5793"/>
          <ac:spMkLst>
            <pc:docMk/>
            <pc:sldMk cId="0" sldId="257"/>
            <ac:spMk id="8" creationId="{8566856C-B9BF-4470-8435-C77A520BB0BE}"/>
          </ac:spMkLst>
        </pc:spChg>
        <pc:picChg chg="del">
          <ac:chgData name="Mihai Andrei Dinica" userId="6c921760-777f-464d-a39c-f11fcd6192f3" providerId="ADAL" clId="{DC454580-9150-4135-BE73-4121463C5FF4}" dt="2020-04-30T12:20:51.108" v="2157" actId="478"/>
          <ac:picMkLst>
            <pc:docMk/>
            <pc:sldMk cId="0" sldId="257"/>
            <ac:picMk id="5" creationId="{AA98D8C9-6694-4FA3-A63E-8A92D41F13E2}"/>
          </ac:picMkLst>
        </pc:picChg>
        <pc:picChg chg="del">
          <ac:chgData name="Mihai Andrei Dinica" userId="6c921760-777f-464d-a39c-f11fcd6192f3" providerId="ADAL" clId="{DC454580-9150-4135-BE73-4121463C5FF4}" dt="2020-04-30T12:20:50.425" v="2156" actId="478"/>
          <ac:picMkLst>
            <pc:docMk/>
            <pc:sldMk cId="0" sldId="257"/>
            <ac:picMk id="7" creationId="{09B9994E-E7CB-4760-A597-79FC3C812344}"/>
          </ac:picMkLst>
        </pc:picChg>
      </pc:sldChg>
      <pc:sldChg chg="delSp modSp">
        <pc:chgData name="Mihai Andrei Dinica" userId="6c921760-777f-464d-a39c-f11fcd6192f3" providerId="ADAL" clId="{DC454580-9150-4135-BE73-4121463C5FF4}" dt="2020-04-30T12:52:58.604" v="3565" actId="1076"/>
        <pc:sldMkLst>
          <pc:docMk/>
          <pc:sldMk cId="0" sldId="258"/>
        </pc:sldMkLst>
        <pc:spChg chg="del">
          <ac:chgData name="Mihai Andrei Dinica" userId="6c921760-777f-464d-a39c-f11fcd6192f3" providerId="ADAL" clId="{DC454580-9150-4135-BE73-4121463C5FF4}" dt="2020-04-30T12:48:44.406" v="3375" actId="478"/>
          <ac:spMkLst>
            <pc:docMk/>
            <pc:sldMk cId="0" sldId="258"/>
            <ac:spMk id="5" creationId="{A1D27848-5C3C-4701-A698-E44665A87FF2}"/>
          </ac:spMkLst>
        </pc:spChg>
        <pc:spChg chg="mod">
          <ac:chgData name="Mihai Andrei Dinica" userId="6c921760-777f-464d-a39c-f11fcd6192f3" providerId="ADAL" clId="{DC454580-9150-4135-BE73-4121463C5FF4}" dt="2020-04-30T12:52:58.604" v="3565" actId="1076"/>
          <ac:spMkLst>
            <pc:docMk/>
            <pc:sldMk cId="0" sldId="258"/>
            <ac:spMk id="6" creationId="{AC92C0AE-E099-49ED-8B50-6ACD826B2007}"/>
          </ac:spMkLst>
        </pc:spChg>
        <pc:spChg chg="mod">
          <ac:chgData name="Mihai Andrei Dinica" userId="6c921760-777f-464d-a39c-f11fcd6192f3" providerId="ADAL" clId="{DC454580-9150-4135-BE73-4121463C5FF4}" dt="2020-04-30T12:44:34.598" v="3328" actId="6549"/>
          <ac:spMkLst>
            <pc:docMk/>
            <pc:sldMk cId="0" sldId="258"/>
            <ac:spMk id="7" creationId="{00000000-0000-0000-0000-000000000000}"/>
          </ac:spMkLst>
        </pc:spChg>
        <pc:picChg chg="del">
          <ac:chgData name="Mihai Andrei Dinica" userId="6c921760-777f-464d-a39c-f11fcd6192f3" providerId="ADAL" clId="{DC454580-9150-4135-BE73-4121463C5FF4}" dt="2020-04-30T12:43:01.437" v="3311" actId="478"/>
          <ac:picMkLst>
            <pc:docMk/>
            <pc:sldMk cId="0" sldId="258"/>
            <ac:picMk id="10" creationId="{13B2F79C-C099-43E6-AEEE-B435A5B94565}"/>
          </ac:picMkLst>
        </pc:picChg>
      </pc:sldChg>
      <pc:sldChg chg="addSp delSp modSp del">
        <pc:chgData name="Mihai Andrei Dinica" userId="6c921760-777f-464d-a39c-f11fcd6192f3" providerId="ADAL" clId="{DC454580-9150-4135-BE73-4121463C5FF4}" dt="2020-04-30T13:12:20.395" v="3573" actId="2696"/>
        <pc:sldMkLst>
          <pc:docMk/>
          <pc:sldMk cId="0" sldId="261"/>
        </pc:sldMkLst>
        <pc:spChg chg="add del mod">
          <ac:chgData name="Mihai Andrei Dinica" userId="6c921760-777f-464d-a39c-f11fcd6192f3" providerId="ADAL" clId="{DC454580-9150-4135-BE73-4121463C5FF4}" dt="2020-04-30T13:12:02.103" v="3568" actId="1076"/>
          <ac:spMkLst>
            <pc:docMk/>
            <pc:sldMk cId="0" sldId="261"/>
            <ac:spMk id="11" creationId="{AB970D9D-0678-464E-9B38-6FE4CC960F8B}"/>
          </ac:spMkLst>
        </pc:spChg>
        <pc:picChg chg="del">
          <ac:chgData name="Mihai Andrei Dinica" userId="6c921760-777f-464d-a39c-f11fcd6192f3" providerId="ADAL" clId="{DC454580-9150-4135-BE73-4121463C5FF4}" dt="2020-04-30T13:12:03.523" v="3569"/>
          <ac:picMkLst>
            <pc:docMk/>
            <pc:sldMk cId="0" sldId="261"/>
            <ac:picMk id="10" creationId="{EF175DA7-1E6C-4B32-A295-90A9886ACF84}"/>
          </ac:picMkLst>
        </pc:picChg>
      </pc:sldChg>
      <pc:sldChg chg="modSp">
        <pc:chgData name="Mihai Andrei Dinica" userId="6c921760-777f-464d-a39c-f11fcd6192f3" providerId="ADAL" clId="{DC454580-9150-4135-BE73-4121463C5FF4}" dt="2020-04-30T11:11:19.512" v="98" actId="1076"/>
        <pc:sldMkLst>
          <pc:docMk/>
          <pc:sldMk cId="0" sldId="265"/>
        </pc:sldMkLst>
        <pc:spChg chg="mod">
          <ac:chgData name="Mihai Andrei Dinica" userId="6c921760-777f-464d-a39c-f11fcd6192f3" providerId="ADAL" clId="{DC454580-9150-4135-BE73-4121463C5FF4}" dt="2020-04-30T11:11:16.342" v="97" actId="20577"/>
          <ac:spMkLst>
            <pc:docMk/>
            <pc:sldMk cId="0" sldId="265"/>
            <ac:spMk id="8" creationId="{64140937-AB9B-495D-B3D1-333102FBB901}"/>
          </ac:spMkLst>
        </pc:spChg>
        <pc:spChg chg="mod">
          <ac:chgData name="Mihai Andrei Dinica" userId="6c921760-777f-464d-a39c-f11fcd6192f3" providerId="ADAL" clId="{DC454580-9150-4135-BE73-4121463C5FF4}" dt="2020-04-30T11:11:19.512" v="98" actId="1076"/>
          <ac:spMkLst>
            <pc:docMk/>
            <pc:sldMk cId="0" sldId="265"/>
            <ac:spMk id="10" creationId="{ED16B2B9-82ED-4D01-8712-7C7F9453BB06}"/>
          </ac:spMkLst>
        </pc:spChg>
      </pc:sldChg>
      <pc:sldChg chg="modSp">
        <pc:chgData name="Mihai Andrei Dinica" userId="6c921760-777f-464d-a39c-f11fcd6192f3" providerId="ADAL" clId="{DC454580-9150-4135-BE73-4121463C5FF4}" dt="2020-04-30T11:11:46.761" v="157" actId="20577"/>
        <pc:sldMkLst>
          <pc:docMk/>
          <pc:sldMk cId="4153062430" sldId="286"/>
        </pc:sldMkLst>
        <pc:spChg chg="mod">
          <ac:chgData name="Mihai Andrei Dinica" userId="6c921760-777f-464d-a39c-f11fcd6192f3" providerId="ADAL" clId="{DC454580-9150-4135-BE73-4121463C5FF4}" dt="2020-04-30T11:11:46.761" v="157" actId="20577"/>
          <ac:spMkLst>
            <pc:docMk/>
            <pc:sldMk cId="4153062430" sldId="286"/>
            <ac:spMk id="10" creationId="{EAD7F655-C27E-4E63-9414-C4D238302A3B}"/>
          </ac:spMkLst>
        </pc:spChg>
      </pc:sldChg>
      <pc:sldChg chg="modSp">
        <pc:chgData name="Mihai Andrei Dinica" userId="6c921760-777f-464d-a39c-f11fcd6192f3" providerId="ADAL" clId="{DC454580-9150-4135-BE73-4121463C5FF4}" dt="2020-04-30T11:57:03.087" v="1437" actId="20577"/>
        <pc:sldMkLst>
          <pc:docMk/>
          <pc:sldMk cId="500400617" sldId="289"/>
        </pc:sldMkLst>
        <pc:spChg chg="mod">
          <ac:chgData name="Mihai Andrei Dinica" userId="6c921760-777f-464d-a39c-f11fcd6192f3" providerId="ADAL" clId="{DC454580-9150-4135-BE73-4121463C5FF4}" dt="2020-04-30T11:52:45.660" v="1404" actId="20577"/>
          <ac:spMkLst>
            <pc:docMk/>
            <pc:sldMk cId="500400617" sldId="289"/>
            <ac:spMk id="8" creationId="{6DBDA556-2566-4FCD-B3E0-0D266C5B3164}"/>
          </ac:spMkLst>
        </pc:spChg>
        <pc:spChg chg="mod">
          <ac:chgData name="Mihai Andrei Dinica" userId="6c921760-777f-464d-a39c-f11fcd6192f3" providerId="ADAL" clId="{DC454580-9150-4135-BE73-4121463C5FF4}" dt="2020-04-30T11:57:03.087" v="1437" actId="20577"/>
          <ac:spMkLst>
            <pc:docMk/>
            <pc:sldMk cId="500400617" sldId="289"/>
            <ac:spMk id="15" creationId="{00000000-0000-0000-0000-000000000000}"/>
          </ac:spMkLst>
        </pc:spChg>
      </pc:sldChg>
      <pc:sldChg chg="addSp delSp modSp">
        <pc:chgData name="Mihai Andrei Dinica" userId="6c921760-777f-464d-a39c-f11fcd6192f3" providerId="ADAL" clId="{DC454580-9150-4135-BE73-4121463C5FF4}" dt="2020-04-30T12:42:38.075" v="3310" actId="20577"/>
        <pc:sldMkLst>
          <pc:docMk/>
          <pc:sldMk cId="643297247" sldId="295"/>
        </pc:sldMkLst>
        <pc:spChg chg="add del">
          <ac:chgData name="Mihai Andrei Dinica" userId="6c921760-777f-464d-a39c-f11fcd6192f3" providerId="ADAL" clId="{DC454580-9150-4135-BE73-4121463C5FF4}" dt="2020-04-30T12:33:24.232" v="2459" actId="478"/>
          <ac:spMkLst>
            <pc:docMk/>
            <pc:sldMk cId="643297247" sldId="295"/>
            <ac:spMk id="2" creationId="{6C296719-3222-407F-8077-479208E7AA05}"/>
          </ac:spMkLst>
        </pc:spChg>
        <pc:spChg chg="add mod">
          <ac:chgData name="Mihai Andrei Dinica" userId="6c921760-777f-464d-a39c-f11fcd6192f3" providerId="ADAL" clId="{DC454580-9150-4135-BE73-4121463C5FF4}" dt="2020-04-30T12:33:38.564" v="2474" actId="20577"/>
          <ac:spMkLst>
            <pc:docMk/>
            <pc:sldMk cId="643297247" sldId="295"/>
            <ac:spMk id="9" creationId="{E6EE3E9B-C1FB-48AD-B64F-8D22DF665189}"/>
          </ac:spMkLst>
        </pc:spChg>
        <pc:spChg chg="mod">
          <ac:chgData name="Mihai Andrei Dinica" userId="6c921760-777f-464d-a39c-f11fcd6192f3" providerId="ADAL" clId="{DC454580-9150-4135-BE73-4121463C5FF4}" dt="2020-04-30T12:42:38.075" v="3310" actId="20577"/>
          <ac:spMkLst>
            <pc:docMk/>
            <pc:sldMk cId="643297247" sldId="295"/>
            <ac:spMk id="16" creationId="{877D4FC4-9934-4A94-BCCC-555B3CD189ED}"/>
          </ac:spMkLst>
        </pc:spChg>
        <pc:picChg chg="del">
          <ac:chgData name="Mihai Andrei Dinica" userId="6c921760-777f-464d-a39c-f11fcd6192f3" providerId="ADAL" clId="{DC454580-9150-4135-BE73-4121463C5FF4}" dt="2020-04-30T12:33:00.029" v="2452" actId="478"/>
          <ac:picMkLst>
            <pc:docMk/>
            <pc:sldMk cId="643297247" sldId="295"/>
            <ac:picMk id="8" creationId="{021E8E0F-A15D-4BB5-A3F2-458D06D9D886}"/>
          </ac:picMkLst>
        </pc:picChg>
      </pc:sldChg>
      <pc:sldChg chg="addSp delSp modSp">
        <pc:chgData name="Mihai Andrei Dinica" userId="6c921760-777f-464d-a39c-f11fcd6192f3" providerId="ADAL" clId="{DC454580-9150-4135-BE73-4121463C5FF4}" dt="2020-04-30T11:44:41.724" v="1064" actId="20577"/>
        <pc:sldMkLst>
          <pc:docMk/>
          <pc:sldMk cId="373271591" sldId="299"/>
        </pc:sldMkLst>
        <pc:spChg chg="add mod">
          <ac:chgData name="Mihai Andrei Dinica" userId="6c921760-777f-464d-a39c-f11fcd6192f3" providerId="ADAL" clId="{DC454580-9150-4135-BE73-4121463C5FF4}" dt="2020-04-30T11:44:41.724" v="1064" actId="20577"/>
          <ac:spMkLst>
            <pc:docMk/>
            <pc:sldMk cId="373271591" sldId="299"/>
            <ac:spMk id="3" creationId="{46AF3D24-38C8-4521-9471-9603BA3B5910}"/>
          </ac:spMkLst>
        </pc:spChg>
        <pc:spChg chg="mod">
          <ac:chgData name="Mihai Andrei Dinica" userId="6c921760-777f-464d-a39c-f11fcd6192f3" providerId="ADAL" clId="{DC454580-9150-4135-BE73-4121463C5FF4}" dt="2020-04-30T11:37:57.975" v="249" actId="20577"/>
          <ac:spMkLst>
            <pc:docMk/>
            <pc:sldMk cId="373271591" sldId="299"/>
            <ac:spMk id="5" creationId="{00000000-0000-0000-0000-000000000000}"/>
          </ac:spMkLst>
        </pc:spChg>
        <pc:picChg chg="del">
          <ac:chgData name="Mihai Andrei Dinica" userId="6c921760-777f-464d-a39c-f11fcd6192f3" providerId="ADAL" clId="{DC454580-9150-4135-BE73-4121463C5FF4}" dt="2020-04-30T11:32:28.852" v="205" actId="478"/>
          <ac:picMkLst>
            <pc:docMk/>
            <pc:sldMk cId="373271591" sldId="299"/>
            <ac:picMk id="2" creationId="{5DEEA568-B95B-44EF-A267-7CBBCF74F935}"/>
          </ac:picMkLst>
        </pc:picChg>
      </pc:sldChg>
      <pc:sldChg chg="addSp delSp modSp mod">
        <pc:chgData name="Mihai Andrei Dinica" userId="6c921760-777f-464d-a39c-f11fcd6192f3" providerId="ADAL" clId="{DC454580-9150-4135-BE73-4121463C5FF4}" dt="2020-04-30T13:19:25.054" v="3619" actId="14100"/>
        <pc:sldMkLst>
          <pc:docMk/>
          <pc:sldMk cId="3432336215" sldId="300"/>
        </pc:sldMkLst>
        <pc:spChg chg="mod">
          <ac:chgData name="Mihai Andrei Dinica" userId="6c921760-777f-464d-a39c-f11fcd6192f3" providerId="ADAL" clId="{DC454580-9150-4135-BE73-4121463C5FF4}" dt="2020-04-30T11:57:25.037" v="1473" actId="20577"/>
          <ac:spMkLst>
            <pc:docMk/>
            <pc:sldMk cId="3432336215" sldId="300"/>
            <ac:spMk id="5" creationId="{00000000-0000-0000-0000-000000000000}"/>
          </ac:spMkLst>
        </pc:spChg>
        <pc:spChg chg="add mod">
          <ac:chgData name="Mihai Andrei Dinica" userId="6c921760-777f-464d-a39c-f11fcd6192f3" providerId="ADAL" clId="{DC454580-9150-4135-BE73-4121463C5FF4}" dt="2020-04-30T13:18:53.673" v="3609" actId="1076"/>
          <ac:spMkLst>
            <pc:docMk/>
            <pc:sldMk cId="3432336215" sldId="300"/>
            <ac:spMk id="9" creationId="{1EA6A2EB-5BAA-490D-B75D-7EDB393BEBE7}"/>
          </ac:spMkLst>
        </pc:spChg>
        <pc:spChg chg="add mod">
          <ac:chgData name="Mihai Andrei Dinica" userId="6c921760-777f-464d-a39c-f11fcd6192f3" providerId="ADAL" clId="{DC454580-9150-4135-BE73-4121463C5FF4}" dt="2020-04-30T13:18:50.905" v="3608" actId="14100"/>
          <ac:spMkLst>
            <pc:docMk/>
            <pc:sldMk cId="3432336215" sldId="300"/>
            <ac:spMk id="11" creationId="{5435EEDC-A9DB-4CDF-84F3-92760AB266AA}"/>
          </ac:spMkLst>
        </pc:spChg>
        <pc:spChg chg="del mod">
          <ac:chgData name="Mihai Andrei Dinica" userId="6c921760-777f-464d-a39c-f11fcd6192f3" providerId="ADAL" clId="{DC454580-9150-4135-BE73-4121463C5FF4}" dt="2020-04-30T11:57:25.609" v="1475"/>
          <ac:spMkLst>
            <pc:docMk/>
            <pc:sldMk cId="3432336215" sldId="300"/>
            <ac:spMk id="15" creationId="{00000000-0000-0000-0000-000000000000}"/>
          </ac:spMkLst>
        </pc:spChg>
        <pc:graphicFrameChg chg="add mod">
          <ac:chgData name="Mihai Andrei Dinica" userId="6c921760-777f-464d-a39c-f11fcd6192f3" providerId="ADAL" clId="{DC454580-9150-4135-BE73-4121463C5FF4}" dt="2020-04-30T13:19:25.054" v="3619" actId="14100"/>
          <ac:graphicFrameMkLst>
            <pc:docMk/>
            <pc:sldMk cId="3432336215" sldId="300"/>
            <ac:graphicFrameMk id="7" creationId="{3657FF06-5512-40AC-A541-9E46401BBF9F}"/>
          </ac:graphicFrameMkLst>
        </pc:graphicFrameChg>
        <pc:picChg chg="del">
          <ac:chgData name="Mihai Andrei Dinica" userId="6c921760-777f-464d-a39c-f11fcd6192f3" providerId="ADAL" clId="{DC454580-9150-4135-BE73-4121463C5FF4}" dt="2020-04-30T11:57:26.785" v="1476" actId="478"/>
          <ac:picMkLst>
            <pc:docMk/>
            <pc:sldMk cId="3432336215" sldId="300"/>
            <ac:picMk id="2" creationId="{79EF9E43-DF21-498D-B0CC-B98927EF3F31}"/>
          </ac:picMkLst>
        </pc:picChg>
        <pc:picChg chg="add mod">
          <ac:chgData name="Mihai Andrei Dinica" userId="6c921760-777f-464d-a39c-f11fcd6192f3" providerId="ADAL" clId="{DC454580-9150-4135-BE73-4121463C5FF4}" dt="2020-04-30T13:18:26.941" v="3600" actId="1076"/>
          <ac:picMkLst>
            <pc:docMk/>
            <pc:sldMk cId="3432336215" sldId="300"/>
            <ac:picMk id="8" creationId="{494D10E2-F7F3-488E-B318-BAB6CDD0D9EB}"/>
          </ac:picMkLst>
        </pc:picChg>
      </pc:sldChg>
      <pc:sldChg chg="addSp delSp modSp">
        <pc:chgData name="Mihai Andrei Dinica" userId="6c921760-777f-464d-a39c-f11fcd6192f3" providerId="ADAL" clId="{DC454580-9150-4135-BE73-4121463C5FF4}" dt="2020-04-30T13:16:00.457" v="3589" actId="1076"/>
        <pc:sldMkLst>
          <pc:docMk/>
          <pc:sldMk cId="1175442736" sldId="302"/>
        </pc:sldMkLst>
        <pc:spChg chg="mod">
          <ac:chgData name="Mihai Andrei Dinica" userId="6c921760-777f-464d-a39c-f11fcd6192f3" providerId="ADAL" clId="{DC454580-9150-4135-BE73-4121463C5FF4}" dt="2020-04-30T13:16:00.457" v="3589" actId="1076"/>
          <ac:spMkLst>
            <pc:docMk/>
            <pc:sldMk cId="1175442736" sldId="302"/>
            <ac:spMk id="4" creationId="{00000000-0000-0000-0000-000000000000}"/>
          </ac:spMkLst>
        </pc:spChg>
        <pc:spChg chg="del">
          <ac:chgData name="Mihai Andrei Dinica" userId="6c921760-777f-464d-a39c-f11fcd6192f3" providerId="ADAL" clId="{DC454580-9150-4135-BE73-4121463C5FF4}" dt="2020-04-30T13:15:31.129" v="3582" actId="478"/>
          <ac:spMkLst>
            <pc:docMk/>
            <pc:sldMk cId="1175442736" sldId="302"/>
            <ac:spMk id="5" creationId="{00000000-0000-0000-0000-000000000000}"/>
          </ac:spMkLst>
        </pc:spChg>
        <pc:spChg chg="mod">
          <ac:chgData name="Mihai Andrei Dinica" userId="6c921760-777f-464d-a39c-f11fcd6192f3" providerId="ADAL" clId="{DC454580-9150-4135-BE73-4121463C5FF4}" dt="2020-04-30T13:15:49.494" v="3588" actId="1076"/>
          <ac:spMkLst>
            <pc:docMk/>
            <pc:sldMk cId="1175442736" sldId="302"/>
            <ac:spMk id="6" creationId="{00000000-0000-0000-0000-000000000000}"/>
          </ac:spMkLst>
        </pc:spChg>
        <pc:spChg chg="mod">
          <ac:chgData name="Mihai Andrei Dinica" userId="6c921760-777f-464d-a39c-f11fcd6192f3" providerId="ADAL" clId="{DC454580-9150-4135-BE73-4121463C5FF4}" dt="2020-04-30T11:45:03.139" v="1102" actId="20577"/>
          <ac:spMkLst>
            <pc:docMk/>
            <pc:sldMk cId="1175442736" sldId="302"/>
            <ac:spMk id="8" creationId="{00000000-0000-0000-0000-000000000000}"/>
          </ac:spMkLst>
        </pc:spChg>
        <pc:spChg chg="add del mod">
          <ac:chgData name="Mihai Andrei Dinica" userId="6c921760-777f-464d-a39c-f11fcd6192f3" providerId="ADAL" clId="{DC454580-9150-4135-BE73-4121463C5FF4}" dt="2020-04-30T11:48:55.283" v="1320" actId="962"/>
          <ac:spMkLst>
            <pc:docMk/>
            <pc:sldMk cId="1175442736" sldId="302"/>
            <ac:spMk id="9" creationId="{6D487150-105A-4B3A-A951-700FA3D17A49}"/>
          </ac:spMkLst>
        </pc:spChg>
        <pc:grpChg chg="mod">
          <ac:chgData name="Mihai Andrei Dinica" userId="6c921760-777f-464d-a39c-f11fcd6192f3" providerId="ADAL" clId="{DC454580-9150-4135-BE73-4121463C5FF4}" dt="2020-04-30T13:15:44.141" v="3587" actId="1076"/>
          <ac:grpSpMkLst>
            <pc:docMk/>
            <pc:sldMk cId="1175442736" sldId="302"/>
            <ac:grpSpMk id="2" creationId="{00000000-0000-0000-0000-000000000000}"/>
          </ac:grpSpMkLst>
        </pc:grpChg>
        <pc:picChg chg="add mod">
          <ac:chgData name="Mihai Andrei Dinica" userId="6c921760-777f-464d-a39c-f11fcd6192f3" providerId="ADAL" clId="{DC454580-9150-4135-BE73-4121463C5FF4}" dt="2020-04-30T11:48:57.893" v="1321" actId="1076"/>
          <ac:picMkLst>
            <pc:docMk/>
            <pc:sldMk cId="1175442736" sldId="302"/>
            <ac:picMk id="10" creationId="{D60E2C9B-84EC-4B2A-AC9C-4142A88B995D}"/>
          </ac:picMkLst>
        </pc:picChg>
        <pc:picChg chg="add mod">
          <ac:chgData name="Mihai Andrei Dinica" userId="6c921760-777f-464d-a39c-f11fcd6192f3" providerId="ADAL" clId="{DC454580-9150-4135-BE73-4121463C5FF4}" dt="2020-04-30T13:15:40.523" v="3586" actId="1076"/>
          <ac:picMkLst>
            <pc:docMk/>
            <pc:sldMk cId="1175442736" sldId="302"/>
            <ac:picMk id="11" creationId="{6DC01784-9A1C-4555-900D-69C84F78276D}"/>
          </ac:picMkLst>
        </pc:picChg>
      </pc:sldChg>
      <pc:sldChg chg="addSp delSp modSp">
        <pc:chgData name="Mihai Andrei Dinica" userId="6c921760-777f-464d-a39c-f11fcd6192f3" providerId="ADAL" clId="{DC454580-9150-4135-BE73-4121463C5FF4}" dt="2020-04-30T13:13:54.564" v="3581" actId="1076"/>
        <pc:sldMkLst>
          <pc:docMk/>
          <pc:sldMk cId="376871301" sldId="303"/>
        </pc:sldMkLst>
        <pc:spChg chg="mod">
          <ac:chgData name="Mihai Andrei Dinica" userId="6c921760-777f-464d-a39c-f11fcd6192f3" providerId="ADAL" clId="{DC454580-9150-4135-BE73-4121463C5FF4}" dt="2020-04-30T11:26:37.352" v="174" actId="20577"/>
          <ac:spMkLst>
            <pc:docMk/>
            <pc:sldMk cId="376871301" sldId="303"/>
            <ac:spMk id="5" creationId="{00000000-0000-0000-0000-000000000000}"/>
          </ac:spMkLst>
        </pc:spChg>
        <pc:spChg chg="mod">
          <ac:chgData name="Mihai Andrei Dinica" userId="6c921760-777f-464d-a39c-f11fcd6192f3" providerId="ADAL" clId="{DC454580-9150-4135-BE73-4121463C5FF4}" dt="2020-04-30T11:32:17.308" v="204" actId="20577"/>
          <ac:spMkLst>
            <pc:docMk/>
            <pc:sldMk cId="376871301" sldId="303"/>
            <ac:spMk id="6" creationId="{436D71EB-4B6E-4765-8DBC-415E474EC4A4}"/>
          </ac:spMkLst>
        </pc:spChg>
        <pc:picChg chg="del">
          <ac:chgData name="Mihai Andrei Dinica" userId="6c921760-777f-464d-a39c-f11fcd6192f3" providerId="ADAL" clId="{DC454580-9150-4135-BE73-4121463C5FF4}" dt="2020-04-30T13:13:48.051" v="3577" actId="478"/>
          <ac:picMkLst>
            <pc:docMk/>
            <pc:sldMk cId="376871301" sldId="303"/>
            <ac:picMk id="3" creationId="{A57393B3-4DC2-42BA-BB96-E6CDD33AF7A8}"/>
          </ac:picMkLst>
        </pc:picChg>
        <pc:picChg chg="add del mod">
          <ac:chgData name="Mihai Andrei Dinica" userId="6c921760-777f-464d-a39c-f11fcd6192f3" providerId="ADAL" clId="{DC454580-9150-4135-BE73-4121463C5FF4}" dt="2020-04-30T11:30:37.647" v="198" actId="478"/>
          <ac:picMkLst>
            <pc:docMk/>
            <pc:sldMk cId="376871301" sldId="303"/>
            <ac:picMk id="7" creationId="{9701CFB6-5F69-4434-BA82-736F7956217A}"/>
          </ac:picMkLst>
        </pc:picChg>
        <pc:picChg chg="add mod">
          <ac:chgData name="Mihai Andrei Dinica" userId="6c921760-777f-464d-a39c-f11fcd6192f3" providerId="ADAL" clId="{DC454580-9150-4135-BE73-4121463C5FF4}" dt="2020-04-30T13:13:54.564" v="3581" actId="1076"/>
          <ac:picMkLst>
            <pc:docMk/>
            <pc:sldMk cId="376871301" sldId="303"/>
            <ac:picMk id="8" creationId="{F98D4EB7-7DD9-4099-AB6A-C2419F600085}"/>
          </ac:picMkLst>
        </pc:picChg>
      </pc:sldChg>
      <pc:sldChg chg="addSp delSp modSp">
        <pc:chgData name="Mihai Andrei Dinica" userId="6c921760-777f-464d-a39c-f11fcd6192f3" providerId="ADAL" clId="{DC454580-9150-4135-BE73-4121463C5FF4}" dt="2020-04-30T13:45:10.650" v="3678" actId="14100"/>
        <pc:sldMkLst>
          <pc:docMk/>
          <pc:sldMk cId="1390749673" sldId="304"/>
        </pc:sldMkLst>
        <pc:spChg chg="del">
          <ac:chgData name="Mihai Andrei Dinica" userId="6c921760-777f-464d-a39c-f11fcd6192f3" providerId="ADAL" clId="{DC454580-9150-4135-BE73-4121463C5FF4}" dt="2020-04-30T13:19:57.328" v="3620" actId="478"/>
          <ac:spMkLst>
            <pc:docMk/>
            <pc:sldMk cId="1390749673" sldId="304"/>
            <ac:spMk id="5" creationId="{00000000-0000-0000-0000-000000000000}"/>
          </ac:spMkLst>
        </pc:spChg>
        <pc:spChg chg="mod">
          <ac:chgData name="Mihai Andrei Dinica" userId="6c921760-777f-464d-a39c-f11fcd6192f3" providerId="ADAL" clId="{DC454580-9150-4135-BE73-4121463C5FF4}" dt="2020-04-30T12:09:23.505" v="1540" actId="20577"/>
          <ac:spMkLst>
            <pc:docMk/>
            <pc:sldMk cId="1390749673" sldId="304"/>
            <ac:spMk id="8" creationId="{00000000-0000-0000-0000-000000000000}"/>
          </ac:spMkLst>
        </pc:spChg>
        <pc:spChg chg="mod">
          <ac:chgData name="Mihai Andrei Dinica" userId="6c921760-777f-464d-a39c-f11fcd6192f3" providerId="ADAL" clId="{DC454580-9150-4135-BE73-4121463C5FF4}" dt="2020-04-30T13:20:11.518" v="3627" actId="1076"/>
          <ac:spMkLst>
            <pc:docMk/>
            <pc:sldMk cId="1390749673" sldId="304"/>
            <ac:spMk id="9" creationId="{074582A6-01D9-45FD-A10C-645E30A2C0A9}"/>
          </ac:spMkLst>
        </pc:spChg>
        <pc:picChg chg="del">
          <ac:chgData name="Mihai Andrei Dinica" userId="6c921760-777f-464d-a39c-f11fcd6192f3" providerId="ADAL" clId="{DC454580-9150-4135-BE73-4121463C5FF4}" dt="2020-04-30T12:13:10.038" v="1707" actId="478"/>
          <ac:picMkLst>
            <pc:docMk/>
            <pc:sldMk cId="1390749673" sldId="304"/>
            <ac:picMk id="7" creationId="{10DF5E50-59F0-4317-9D3F-293E1C204C55}"/>
          </ac:picMkLst>
        </pc:picChg>
        <pc:picChg chg="add mod">
          <ac:chgData name="Mihai Andrei Dinica" userId="6c921760-777f-464d-a39c-f11fcd6192f3" providerId="ADAL" clId="{DC454580-9150-4135-BE73-4121463C5FF4}" dt="2020-04-30T13:20:03.966" v="3624" actId="14100"/>
          <ac:picMkLst>
            <pc:docMk/>
            <pc:sldMk cId="1390749673" sldId="304"/>
            <ac:picMk id="10" creationId="{12A01FB1-5A76-40D4-856D-C9C96525F253}"/>
          </ac:picMkLst>
        </pc:picChg>
        <pc:picChg chg="del">
          <ac:chgData name="Mihai Andrei Dinica" userId="6c921760-777f-464d-a39c-f11fcd6192f3" providerId="ADAL" clId="{DC454580-9150-4135-BE73-4121463C5FF4}" dt="2020-04-30T12:13:07.944" v="1706" actId="478"/>
          <ac:picMkLst>
            <pc:docMk/>
            <pc:sldMk cId="1390749673" sldId="304"/>
            <ac:picMk id="11" creationId="{DFAE362C-C275-4F3E-A0C3-CEB75A4FDBC3}"/>
          </ac:picMkLst>
        </pc:picChg>
        <pc:picChg chg="add mod">
          <ac:chgData name="Mihai Andrei Dinica" userId="6c921760-777f-464d-a39c-f11fcd6192f3" providerId="ADAL" clId="{DC454580-9150-4135-BE73-4121463C5FF4}" dt="2020-04-30T13:45:10.650" v="3678" actId="14100"/>
          <ac:picMkLst>
            <pc:docMk/>
            <pc:sldMk cId="1390749673" sldId="304"/>
            <ac:picMk id="12" creationId="{A5C8BBB8-3ABF-48D7-A60F-8C97D8D86F2D}"/>
          </ac:picMkLst>
        </pc:picChg>
      </pc:sldChg>
      <pc:sldChg chg="delSp modSp">
        <pc:chgData name="Mihai Andrei Dinica" userId="6c921760-777f-464d-a39c-f11fcd6192f3" providerId="ADAL" clId="{DC454580-9150-4135-BE73-4121463C5FF4}" dt="2020-04-30T12:17:53.115" v="2044" actId="20577"/>
        <pc:sldMkLst>
          <pc:docMk/>
          <pc:sldMk cId="593679235" sldId="305"/>
        </pc:sldMkLst>
        <pc:spChg chg="mod">
          <ac:chgData name="Mihai Andrei Dinica" userId="6c921760-777f-464d-a39c-f11fcd6192f3" providerId="ADAL" clId="{DC454580-9150-4135-BE73-4121463C5FF4}" dt="2020-04-30T12:14:45.554" v="1824" actId="20577"/>
          <ac:spMkLst>
            <pc:docMk/>
            <pc:sldMk cId="593679235" sldId="305"/>
            <ac:spMk id="8" creationId="{00000000-0000-0000-0000-000000000000}"/>
          </ac:spMkLst>
        </pc:spChg>
        <pc:spChg chg="mod">
          <ac:chgData name="Mihai Andrei Dinica" userId="6c921760-777f-464d-a39c-f11fcd6192f3" providerId="ADAL" clId="{DC454580-9150-4135-BE73-4121463C5FF4}" dt="2020-04-30T12:17:53.115" v="2044" actId="20577"/>
          <ac:spMkLst>
            <pc:docMk/>
            <pc:sldMk cId="593679235" sldId="305"/>
            <ac:spMk id="9" creationId="{074582A6-01D9-45FD-A10C-645E30A2C0A9}"/>
          </ac:spMkLst>
        </pc:spChg>
        <pc:picChg chg="del">
          <ac:chgData name="Mihai Andrei Dinica" userId="6c921760-777f-464d-a39c-f11fcd6192f3" providerId="ADAL" clId="{DC454580-9150-4135-BE73-4121463C5FF4}" dt="2020-04-30T12:14:51.691" v="1828" actId="478"/>
          <ac:picMkLst>
            <pc:docMk/>
            <pc:sldMk cId="593679235" sldId="305"/>
            <ac:picMk id="10" creationId="{3901DEA0-588A-4A68-A1CC-BA2420C42E20}"/>
          </ac:picMkLst>
        </pc:picChg>
        <pc:picChg chg="del">
          <ac:chgData name="Mihai Andrei Dinica" userId="6c921760-777f-464d-a39c-f11fcd6192f3" providerId="ADAL" clId="{DC454580-9150-4135-BE73-4121463C5FF4}" dt="2020-04-30T12:14:52.304" v="1829" actId="478"/>
          <ac:picMkLst>
            <pc:docMk/>
            <pc:sldMk cId="593679235" sldId="305"/>
            <ac:picMk id="12" creationId="{D38F0BED-439B-40F2-82FA-17146BC716CF}"/>
          </ac:picMkLst>
        </pc:picChg>
      </pc:sldChg>
      <pc:sldChg chg="delSp modSp">
        <pc:chgData name="Mihai Andrei Dinica" userId="6c921760-777f-464d-a39c-f11fcd6192f3" providerId="ADAL" clId="{DC454580-9150-4135-BE73-4121463C5FF4}" dt="2020-04-30T13:31:40.032" v="3673" actId="20577"/>
        <pc:sldMkLst>
          <pc:docMk/>
          <pc:sldMk cId="2879850273" sldId="306"/>
        </pc:sldMkLst>
        <pc:spChg chg="mod">
          <ac:chgData name="Mihai Andrei Dinica" userId="6c921760-777f-464d-a39c-f11fcd6192f3" providerId="ADAL" clId="{DC454580-9150-4135-BE73-4121463C5FF4}" dt="2020-04-30T12:20:44.869" v="2155" actId="20577"/>
          <ac:spMkLst>
            <pc:docMk/>
            <pc:sldMk cId="2879850273" sldId="306"/>
            <ac:spMk id="8" creationId="{00000000-0000-0000-0000-000000000000}"/>
          </ac:spMkLst>
        </pc:spChg>
        <pc:spChg chg="mod">
          <ac:chgData name="Mihai Andrei Dinica" userId="6c921760-777f-464d-a39c-f11fcd6192f3" providerId="ADAL" clId="{DC454580-9150-4135-BE73-4121463C5FF4}" dt="2020-04-30T13:31:40.032" v="3673" actId="20577"/>
          <ac:spMkLst>
            <pc:docMk/>
            <pc:sldMk cId="2879850273" sldId="306"/>
            <ac:spMk id="9" creationId="{074582A6-01D9-45FD-A10C-645E30A2C0A9}"/>
          </ac:spMkLst>
        </pc:spChg>
        <pc:picChg chg="del">
          <ac:chgData name="Mihai Andrei Dinica" userId="6c921760-777f-464d-a39c-f11fcd6192f3" providerId="ADAL" clId="{DC454580-9150-4135-BE73-4121463C5FF4}" dt="2020-04-30T12:18:38.565" v="2056" actId="478"/>
          <ac:picMkLst>
            <pc:docMk/>
            <pc:sldMk cId="2879850273" sldId="306"/>
            <ac:picMk id="7" creationId="{4227D810-5E02-483C-AE84-4F3FC118B4E7}"/>
          </ac:picMkLst>
        </pc:picChg>
      </pc:sldChg>
      <pc:sldChg chg="del">
        <pc:chgData name="Mihai Andrei Dinica" userId="6c921760-777f-464d-a39c-f11fcd6192f3" providerId="ADAL" clId="{DC454580-9150-4135-BE73-4121463C5FF4}" dt="2020-04-30T13:12:12.660" v="3571" actId="2696"/>
        <pc:sldMkLst>
          <pc:docMk/>
          <pc:sldMk cId="1747858691" sldId="307"/>
        </pc:sldMkLst>
      </pc:sldChg>
      <pc:sldChg chg="del">
        <pc:chgData name="Mihai Andrei Dinica" userId="6c921760-777f-464d-a39c-f11fcd6192f3" providerId="ADAL" clId="{DC454580-9150-4135-BE73-4121463C5FF4}" dt="2020-04-30T13:12:11.447" v="3570" actId="2696"/>
        <pc:sldMkLst>
          <pc:docMk/>
          <pc:sldMk cId="215514409" sldId="308"/>
        </pc:sldMkLst>
      </pc:sldChg>
      <pc:sldChg chg="del">
        <pc:chgData name="Mihai Andrei Dinica" userId="6c921760-777f-464d-a39c-f11fcd6192f3" providerId="ADAL" clId="{DC454580-9150-4135-BE73-4121463C5FF4}" dt="2020-04-30T13:12:13.715" v="3572" actId="2696"/>
        <pc:sldMkLst>
          <pc:docMk/>
          <pc:sldMk cId="1287230385" sldId="309"/>
        </pc:sldMkLst>
      </pc:sldChg>
      <pc:sldChg chg="del">
        <pc:chgData name="Mihai Andrei Dinica" userId="6c921760-777f-464d-a39c-f11fcd6192f3" providerId="ADAL" clId="{DC454580-9150-4135-BE73-4121463C5FF4}" dt="2020-04-30T13:12:21.375" v="3574" actId="2696"/>
        <pc:sldMkLst>
          <pc:docMk/>
          <pc:sldMk cId="3700926638" sldId="310"/>
        </pc:sldMkLst>
      </pc:sldChg>
      <pc:sldChg chg="del">
        <pc:chgData name="Mihai Andrei Dinica" userId="6c921760-777f-464d-a39c-f11fcd6192f3" providerId="ADAL" clId="{DC454580-9150-4135-BE73-4121463C5FF4}" dt="2020-04-30T13:12:23.477" v="3575" actId="2696"/>
        <pc:sldMkLst>
          <pc:docMk/>
          <pc:sldMk cId="3049397630" sldId="311"/>
        </pc:sldMkLst>
      </pc:sldChg>
      <pc:sldChg chg="del">
        <pc:chgData name="Mihai Andrei Dinica" userId="6c921760-777f-464d-a39c-f11fcd6192f3" providerId="ADAL" clId="{DC454580-9150-4135-BE73-4121463C5FF4}" dt="2020-04-30T13:12:24.564" v="3576" actId="2696"/>
        <pc:sldMkLst>
          <pc:docMk/>
          <pc:sldMk cId="2770435350" sldId="312"/>
        </pc:sldMkLst>
      </pc:sldChg>
      <pc:sldChg chg="addSp delSp modSp add">
        <pc:chgData name="Mihai Andrei Dinica" userId="6c921760-777f-464d-a39c-f11fcd6192f3" providerId="ADAL" clId="{DC454580-9150-4135-BE73-4121463C5FF4}" dt="2020-04-30T13:17:05.801" v="3598" actId="1076"/>
        <pc:sldMkLst>
          <pc:docMk/>
          <pc:sldMk cId="3934480200" sldId="313"/>
        </pc:sldMkLst>
        <pc:spChg chg="del">
          <ac:chgData name="Mihai Andrei Dinica" userId="6c921760-777f-464d-a39c-f11fcd6192f3" providerId="ADAL" clId="{DC454580-9150-4135-BE73-4121463C5FF4}" dt="2020-04-30T13:16:49.167" v="3590" actId="478"/>
          <ac:spMkLst>
            <pc:docMk/>
            <pc:sldMk cId="3934480200" sldId="313"/>
            <ac:spMk id="5" creationId="{00000000-0000-0000-0000-000000000000}"/>
          </ac:spMkLst>
        </pc:spChg>
        <pc:spChg chg="del">
          <ac:chgData name="Mihai Andrei Dinica" userId="6c921760-777f-464d-a39c-f11fcd6192f3" providerId="ADAL" clId="{DC454580-9150-4135-BE73-4121463C5FF4}" dt="2020-04-30T11:49:14.085" v="1323" actId="478"/>
          <ac:spMkLst>
            <pc:docMk/>
            <pc:sldMk cId="3934480200" sldId="313"/>
            <ac:spMk id="6" creationId="{00000000-0000-0000-0000-000000000000}"/>
          </ac:spMkLst>
        </pc:spChg>
        <pc:spChg chg="del">
          <ac:chgData name="Mihai Andrei Dinica" userId="6c921760-777f-464d-a39c-f11fcd6192f3" providerId="ADAL" clId="{DC454580-9150-4135-BE73-4121463C5FF4}" dt="2020-04-30T11:49:16.483" v="1324" actId="478"/>
          <ac:spMkLst>
            <pc:docMk/>
            <pc:sldMk cId="3934480200" sldId="313"/>
            <ac:spMk id="8" creationId="{00000000-0000-0000-0000-000000000000}"/>
          </ac:spMkLst>
        </pc:spChg>
        <pc:spChg chg="del">
          <ac:chgData name="Mihai Andrei Dinica" userId="6c921760-777f-464d-a39c-f11fcd6192f3" providerId="ADAL" clId="{DC454580-9150-4135-BE73-4121463C5FF4}" dt="2020-04-30T11:49:21.009" v="1326" actId="478"/>
          <ac:spMkLst>
            <pc:docMk/>
            <pc:sldMk cId="3934480200" sldId="313"/>
            <ac:spMk id="9" creationId="{6D487150-105A-4B3A-A951-700FA3D17A49}"/>
          </ac:spMkLst>
        </pc:spChg>
        <pc:spChg chg="add del mod">
          <ac:chgData name="Mihai Andrei Dinica" userId="6c921760-777f-464d-a39c-f11fcd6192f3" providerId="ADAL" clId="{DC454580-9150-4135-BE73-4121463C5FF4}" dt="2020-04-30T11:49:19.607" v="1325" actId="478"/>
          <ac:spMkLst>
            <pc:docMk/>
            <pc:sldMk cId="3934480200" sldId="313"/>
            <ac:spMk id="11" creationId="{037EDDCC-D00B-4D76-9C87-1BF7A224FE8D}"/>
          </ac:spMkLst>
        </pc:spChg>
        <pc:picChg chg="del">
          <ac:chgData name="Mihai Andrei Dinica" userId="6c921760-777f-464d-a39c-f11fcd6192f3" providerId="ADAL" clId="{DC454580-9150-4135-BE73-4121463C5FF4}" dt="2020-04-30T11:49:21.659" v="1327" actId="478"/>
          <ac:picMkLst>
            <pc:docMk/>
            <pc:sldMk cId="3934480200" sldId="313"/>
            <ac:picMk id="10" creationId="{D60E2C9B-84EC-4B2A-AC9C-4142A88B995D}"/>
          </ac:picMkLst>
        </pc:picChg>
        <pc:picChg chg="add mod">
          <ac:chgData name="Mihai Andrei Dinica" userId="6c921760-777f-464d-a39c-f11fcd6192f3" providerId="ADAL" clId="{DC454580-9150-4135-BE73-4121463C5FF4}" dt="2020-04-30T13:16:59.594" v="3595" actId="14100"/>
          <ac:picMkLst>
            <pc:docMk/>
            <pc:sldMk cId="3934480200" sldId="313"/>
            <ac:picMk id="13" creationId="{5C8CCA5B-2E6C-4BE7-B7EB-BA8DAAC340E2}"/>
          </ac:picMkLst>
        </pc:picChg>
        <pc:picChg chg="add mod">
          <ac:chgData name="Mihai Andrei Dinica" userId="6c921760-777f-464d-a39c-f11fcd6192f3" providerId="ADAL" clId="{DC454580-9150-4135-BE73-4121463C5FF4}" dt="2020-04-30T13:17:01.395" v="3596" actId="14100"/>
          <ac:picMkLst>
            <pc:docMk/>
            <pc:sldMk cId="3934480200" sldId="313"/>
            <ac:picMk id="15" creationId="{60E86D0D-3D41-4EB7-AEDA-DB4960BDC5F2}"/>
          </ac:picMkLst>
        </pc:picChg>
        <pc:picChg chg="add mod">
          <ac:chgData name="Mihai Andrei Dinica" userId="6c921760-777f-464d-a39c-f11fcd6192f3" providerId="ADAL" clId="{DC454580-9150-4135-BE73-4121463C5FF4}" dt="2020-04-30T13:17:05.801" v="3598" actId="1076"/>
          <ac:picMkLst>
            <pc:docMk/>
            <pc:sldMk cId="3934480200" sldId="313"/>
            <ac:picMk id="16" creationId="{F5342A99-EB9A-4BB6-B99A-C3EB31F51918}"/>
          </ac:picMkLst>
        </pc:picChg>
      </pc:sldChg>
      <pc:sldChg chg="addSp delSp modSp add">
        <pc:chgData name="Mihai Andrei Dinica" userId="6c921760-777f-464d-a39c-f11fcd6192f3" providerId="ADAL" clId="{DC454580-9150-4135-BE73-4121463C5FF4}" dt="2020-04-30T11:52:23.764" v="1383" actId="1076"/>
        <pc:sldMkLst>
          <pc:docMk/>
          <pc:sldMk cId="3279980164" sldId="314"/>
        </pc:sldMkLst>
        <pc:spChg chg="mod">
          <ac:chgData name="Mihai Andrei Dinica" userId="6c921760-777f-464d-a39c-f11fcd6192f3" providerId="ADAL" clId="{DC454580-9150-4135-BE73-4121463C5FF4}" dt="2020-04-30T11:50:55.629" v="1342" actId="14100"/>
          <ac:spMkLst>
            <pc:docMk/>
            <pc:sldMk cId="3279980164" sldId="314"/>
            <ac:spMk id="3" creationId="{00000000-0000-0000-0000-000000000000}"/>
          </ac:spMkLst>
        </pc:spChg>
        <pc:picChg chg="add mod">
          <ac:chgData name="Mihai Andrei Dinica" userId="6c921760-777f-464d-a39c-f11fcd6192f3" providerId="ADAL" clId="{DC454580-9150-4135-BE73-4121463C5FF4}" dt="2020-04-30T11:52:21.978" v="1382" actId="14100"/>
          <ac:picMkLst>
            <pc:docMk/>
            <pc:sldMk cId="3279980164" sldId="314"/>
            <ac:picMk id="7" creationId="{3ABC959A-B654-4D4E-9D9C-DA367F539EEE}"/>
          </ac:picMkLst>
        </pc:picChg>
        <pc:picChg chg="add mod">
          <ac:chgData name="Mihai Andrei Dinica" userId="6c921760-777f-464d-a39c-f11fcd6192f3" providerId="ADAL" clId="{DC454580-9150-4135-BE73-4121463C5FF4}" dt="2020-04-30T11:52:23.764" v="1383" actId="1076"/>
          <ac:picMkLst>
            <pc:docMk/>
            <pc:sldMk cId="3279980164" sldId="314"/>
            <ac:picMk id="9" creationId="{9AF1F817-37FA-4056-9096-AB054DC0A148}"/>
          </ac:picMkLst>
        </pc:picChg>
        <pc:picChg chg="add del mod">
          <ac:chgData name="Mihai Andrei Dinica" userId="6c921760-777f-464d-a39c-f11fcd6192f3" providerId="ADAL" clId="{DC454580-9150-4135-BE73-4121463C5FF4}" dt="2020-04-30T11:51:52.803" v="1367"/>
          <ac:picMkLst>
            <pc:docMk/>
            <pc:sldMk cId="3279980164" sldId="314"/>
            <ac:picMk id="11" creationId="{E8113C22-8216-46A9-B55E-6C4C07B40F82}"/>
          </ac:picMkLst>
        </pc:picChg>
        <pc:picChg chg="del">
          <ac:chgData name="Mihai Andrei Dinica" userId="6c921760-777f-464d-a39c-f11fcd6192f3" providerId="ADAL" clId="{DC454580-9150-4135-BE73-4121463C5FF4}" dt="2020-04-30T11:50:47.546" v="1340" actId="478"/>
          <ac:picMkLst>
            <pc:docMk/>
            <pc:sldMk cId="3279980164" sldId="314"/>
            <ac:picMk id="13" creationId="{5C8CCA5B-2E6C-4BE7-B7EB-BA8DAAC340E2}"/>
          </ac:picMkLst>
        </pc:picChg>
        <pc:picChg chg="del">
          <ac:chgData name="Mihai Andrei Dinica" userId="6c921760-777f-464d-a39c-f11fcd6192f3" providerId="ADAL" clId="{DC454580-9150-4135-BE73-4121463C5FF4}" dt="2020-04-30T11:50:48.932" v="1341" actId="478"/>
          <ac:picMkLst>
            <pc:docMk/>
            <pc:sldMk cId="3279980164" sldId="314"/>
            <ac:picMk id="15" creationId="{60E86D0D-3D41-4EB7-AEDA-DB4960BDC5F2}"/>
          </ac:picMkLst>
        </pc:picChg>
      </pc:sldChg>
      <pc:sldChg chg="addSp delSp modSp add">
        <pc:chgData name="Mihai Andrei Dinica" userId="6c921760-777f-464d-a39c-f11fcd6192f3" providerId="ADAL" clId="{DC454580-9150-4135-BE73-4121463C5FF4}" dt="2020-04-30T11:52:10.362" v="1378" actId="1076"/>
        <pc:sldMkLst>
          <pc:docMk/>
          <pc:sldMk cId="1856122110" sldId="315"/>
        </pc:sldMkLst>
        <pc:picChg chg="del">
          <ac:chgData name="Mihai Andrei Dinica" userId="6c921760-777f-464d-a39c-f11fcd6192f3" providerId="ADAL" clId="{DC454580-9150-4135-BE73-4121463C5FF4}" dt="2020-04-30T11:51:58.072" v="1369" actId="478"/>
          <ac:picMkLst>
            <pc:docMk/>
            <pc:sldMk cId="1856122110" sldId="315"/>
            <ac:picMk id="7" creationId="{3ABC959A-B654-4D4E-9D9C-DA367F539EEE}"/>
          </ac:picMkLst>
        </pc:picChg>
        <pc:picChg chg="add mod">
          <ac:chgData name="Mihai Andrei Dinica" userId="6c921760-777f-464d-a39c-f11fcd6192f3" providerId="ADAL" clId="{DC454580-9150-4135-BE73-4121463C5FF4}" dt="2020-04-30T11:52:10.362" v="1378" actId="1076"/>
          <ac:picMkLst>
            <pc:docMk/>
            <pc:sldMk cId="1856122110" sldId="315"/>
            <ac:picMk id="8" creationId="{EAAE3DF1-2819-431B-961B-9210C1ACB3C0}"/>
          </ac:picMkLst>
        </pc:picChg>
        <pc:picChg chg="del">
          <ac:chgData name="Mihai Andrei Dinica" userId="6c921760-777f-464d-a39c-f11fcd6192f3" providerId="ADAL" clId="{DC454580-9150-4135-BE73-4121463C5FF4}" dt="2020-04-30T11:51:58.748" v="1370" actId="478"/>
          <ac:picMkLst>
            <pc:docMk/>
            <pc:sldMk cId="1856122110" sldId="315"/>
            <ac:picMk id="9" creationId="{9AF1F817-37FA-4056-9096-AB054DC0A148}"/>
          </ac:picMkLst>
        </pc:picChg>
      </pc:sldChg>
    </pc:docChg>
  </pc:docChgLst>
  <pc:docChgLst>
    <pc:chgData name="Mihai Andrei Dinica" userId="6c921760-777f-464d-a39c-f11fcd6192f3" providerId="ADAL" clId="{04C1869A-FBFF-4E4C-9388-C61F70EBA8C9}"/>
    <pc:docChg chg="undo custSel addSld delSld modSld sldOrd">
      <pc:chgData name="Mihai Andrei Dinica" userId="6c921760-777f-464d-a39c-f11fcd6192f3" providerId="ADAL" clId="{04C1869A-FBFF-4E4C-9388-C61F70EBA8C9}" dt="2020-05-04T12:36:45.867" v="2577" actId="20577"/>
      <pc:docMkLst>
        <pc:docMk/>
      </pc:docMkLst>
      <pc:sldChg chg="modSp">
        <pc:chgData name="Mihai Andrei Dinica" userId="6c921760-777f-464d-a39c-f11fcd6192f3" providerId="ADAL" clId="{04C1869A-FBFF-4E4C-9388-C61F70EBA8C9}" dt="2020-05-04T12:04:30.377" v="1603" actId="20577"/>
        <pc:sldMkLst>
          <pc:docMk/>
          <pc:sldMk cId="0" sldId="257"/>
        </pc:sldMkLst>
        <pc:spChg chg="mod">
          <ac:chgData name="Mihai Andrei Dinica" userId="6c921760-777f-464d-a39c-f11fcd6192f3" providerId="ADAL" clId="{04C1869A-FBFF-4E4C-9388-C61F70EBA8C9}" dt="2020-05-04T12:04:30.377" v="1603" actId="20577"/>
          <ac:spMkLst>
            <pc:docMk/>
            <pc:sldMk cId="0" sldId="257"/>
            <ac:spMk id="8" creationId="{8566856C-B9BF-4470-8435-C77A520BB0BE}"/>
          </ac:spMkLst>
        </pc:spChg>
      </pc:sldChg>
      <pc:sldChg chg="addSp modSp">
        <pc:chgData name="Mihai Andrei Dinica" userId="6c921760-777f-464d-a39c-f11fcd6192f3" providerId="ADAL" clId="{04C1869A-FBFF-4E4C-9388-C61F70EBA8C9}" dt="2020-05-04T12:14:23.392" v="1705" actId="20577"/>
        <pc:sldMkLst>
          <pc:docMk/>
          <pc:sldMk cId="0" sldId="258"/>
        </pc:sldMkLst>
        <pc:spChg chg="mod">
          <ac:chgData name="Mihai Andrei Dinica" userId="6c921760-777f-464d-a39c-f11fcd6192f3" providerId="ADAL" clId="{04C1869A-FBFF-4E4C-9388-C61F70EBA8C9}" dt="2020-05-04T12:14:23.392" v="1705" actId="20577"/>
          <ac:spMkLst>
            <pc:docMk/>
            <pc:sldMk cId="0" sldId="258"/>
            <ac:spMk id="6" creationId="{AC92C0AE-E099-49ED-8B50-6ACD826B2007}"/>
          </ac:spMkLst>
        </pc:spChg>
        <pc:spChg chg="add mod">
          <ac:chgData name="Mihai Andrei Dinica" userId="6c921760-777f-464d-a39c-f11fcd6192f3" providerId="ADAL" clId="{04C1869A-FBFF-4E4C-9388-C61F70EBA8C9}" dt="2020-05-04T12:12:28.545" v="1663" actId="1076"/>
          <ac:spMkLst>
            <pc:docMk/>
            <pc:sldMk cId="0" sldId="258"/>
            <ac:spMk id="7" creationId="{AA1C752C-6703-4691-AD4D-D6F80C1B8809}"/>
          </ac:spMkLst>
        </pc:spChg>
      </pc:sldChg>
      <pc:sldChg chg="modSp">
        <pc:chgData name="Mihai Andrei Dinica" userId="6c921760-777f-464d-a39c-f11fcd6192f3" providerId="ADAL" clId="{04C1869A-FBFF-4E4C-9388-C61F70EBA8C9}" dt="2020-05-04T10:26:42.090" v="64" actId="1076"/>
        <pc:sldMkLst>
          <pc:docMk/>
          <pc:sldMk cId="0" sldId="265"/>
        </pc:sldMkLst>
        <pc:spChg chg="mod">
          <ac:chgData name="Mihai Andrei Dinica" userId="6c921760-777f-464d-a39c-f11fcd6192f3" providerId="ADAL" clId="{04C1869A-FBFF-4E4C-9388-C61F70EBA8C9}" dt="2020-05-04T10:26:36.368" v="63" actId="20577"/>
          <ac:spMkLst>
            <pc:docMk/>
            <pc:sldMk cId="0" sldId="265"/>
            <ac:spMk id="8" creationId="{64140937-AB9B-495D-B3D1-333102FBB901}"/>
          </ac:spMkLst>
        </pc:spChg>
        <pc:spChg chg="mod">
          <ac:chgData name="Mihai Andrei Dinica" userId="6c921760-777f-464d-a39c-f11fcd6192f3" providerId="ADAL" clId="{04C1869A-FBFF-4E4C-9388-C61F70EBA8C9}" dt="2020-05-04T10:26:42.090" v="64" actId="1076"/>
          <ac:spMkLst>
            <pc:docMk/>
            <pc:sldMk cId="0" sldId="265"/>
            <ac:spMk id="10" creationId="{ED16B2B9-82ED-4D01-8712-7C7F9453BB06}"/>
          </ac:spMkLst>
        </pc:spChg>
      </pc:sldChg>
      <pc:sldChg chg="modSp">
        <pc:chgData name="Mihai Andrei Dinica" userId="6c921760-777f-464d-a39c-f11fcd6192f3" providerId="ADAL" clId="{04C1869A-FBFF-4E4C-9388-C61F70EBA8C9}" dt="2020-05-04T10:26:49.204" v="76" actId="20577"/>
        <pc:sldMkLst>
          <pc:docMk/>
          <pc:sldMk cId="4153062430" sldId="286"/>
        </pc:sldMkLst>
        <pc:spChg chg="mod">
          <ac:chgData name="Mihai Andrei Dinica" userId="6c921760-777f-464d-a39c-f11fcd6192f3" providerId="ADAL" clId="{04C1869A-FBFF-4E4C-9388-C61F70EBA8C9}" dt="2020-05-04T10:26:49.204" v="76" actId="20577"/>
          <ac:spMkLst>
            <pc:docMk/>
            <pc:sldMk cId="4153062430" sldId="286"/>
            <ac:spMk id="10" creationId="{EAD7F655-C27E-4E63-9414-C4D238302A3B}"/>
          </ac:spMkLst>
        </pc:spChg>
      </pc:sldChg>
      <pc:sldChg chg="addSp delSp modSp">
        <pc:chgData name="Mihai Andrei Dinica" userId="6c921760-777f-464d-a39c-f11fcd6192f3" providerId="ADAL" clId="{04C1869A-FBFF-4E4C-9388-C61F70EBA8C9}" dt="2020-05-04T11:42:41.316" v="915" actId="20577"/>
        <pc:sldMkLst>
          <pc:docMk/>
          <pc:sldMk cId="500400617" sldId="289"/>
        </pc:sldMkLst>
        <pc:spChg chg="add mod">
          <ac:chgData name="Mihai Andrei Dinica" userId="6c921760-777f-464d-a39c-f11fcd6192f3" providerId="ADAL" clId="{04C1869A-FBFF-4E4C-9388-C61F70EBA8C9}" dt="2020-05-04T11:42:41.316" v="915" actId="20577"/>
          <ac:spMkLst>
            <pc:docMk/>
            <pc:sldMk cId="500400617" sldId="289"/>
            <ac:spMk id="7" creationId="{F51DC7A4-7E57-403F-9E5D-AFE7F90A6BD5}"/>
          </ac:spMkLst>
        </pc:spChg>
        <pc:spChg chg="mod">
          <ac:chgData name="Mihai Andrei Dinica" userId="6c921760-777f-464d-a39c-f11fcd6192f3" providerId="ADAL" clId="{04C1869A-FBFF-4E4C-9388-C61F70EBA8C9}" dt="2020-05-04T11:41:40.733" v="900" actId="20577"/>
          <ac:spMkLst>
            <pc:docMk/>
            <pc:sldMk cId="500400617" sldId="289"/>
            <ac:spMk id="8" creationId="{6DBDA556-2566-4FCD-B3E0-0D266C5B3164}"/>
          </ac:spMkLst>
        </pc:spChg>
        <pc:spChg chg="del">
          <ac:chgData name="Mihai Andrei Dinica" userId="6c921760-777f-464d-a39c-f11fcd6192f3" providerId="ADAL" clId="{04C1869A-FBFF-4E4C-9388-C61F70EBA8C9}" dt="2020-05-04T11:41:02.602" v="875" actId="478"/>
          <ac:spMkLst>
            <pc:docMk/>
            <pc:sldMk cId="500400617" sldId="289"/>
            <ac:spMk id="15" creationId="{00000000-0000-0000-0000-000000000000}"/>
          </ac:spMkLst>
        </pc:spChg>
      </pc:sldChg>
      <pc:sldChg chg="addSp modSp">
        <pc:chgData name="Mihai Andrei Dinica" userId="6c921760-777f-464d-a39c-f11fcd6192f3" providerId="ADAL" clId="{04C1869A-FBFF-4E4C-9388-C61F70EBA8C9}" dt="2020-05-04T12:12:02.691" v="1635" actId="1076"/>
        <pc:sldMkLst>
          <pc:docMk/>
          <pc:sldMk cId="643297247" sldId="295"/>
        </pc:sldMkLst>
        <pc:spChg chg="mod">
          <ac:chgData name="Mihai Andrei Dinica" userId="6c921760-777f-464d-a39c-f11fcd6192f3" providerId="ADAL" clId="{04C1869A-FBFF-4E4C-9388-C61F70EBA8C9}" dt="2020-05-04T12:05:02.353" v="1606" actId="1076"/>
          <ac:spMkLst>
            <pc:docMk/>
            <pc:sldMk cId="643297247" sldId="295"/>
            <ac:spMk id="9" creationId="{E6EE3E9B-C1FB-48AD-B64F-8D22DF665189}"/>
          </ac:spMkLst>
        </pc:spChg>
        <pc:spChg chg="mod">
          <ac:chgData name="Mihai Andrei Dinica" userId="6c921760-777f-464d-a39c-f11fcd6192f3" providerId="ADAL" clId="{04C1869A-FBFF-4E4C-9388-C61F70EBA8C9}" dt="2020-05-04T12:12:02.691" v="1635" actId="1076"/>
          <ac:spMkLst>
            <pc:docMk/>
            <pc:sldMk cId="643297247" sldId="295"/>
            <ac:spMk id="16" creationId="{877D4FC4-9934-4A94-BCCC-555B3CD189ED}"/>
          </ac:spMkLst>
        </pc:spChg>
        <pc:picChg chg="add mod">
          <ac:chgData name="Mihai Andrei Dinica" userId="6c921760-777f-464d-a39c-f11fcd6192f3" providerId="ADAL" clId="{04C1869A-FBFF-4E4C-9388-C61F70EBA8C9}" dt="2020-05-04T12:05:23.379" v="1611" actId="14100"/>
          <ac:picMkLst>
            <pc:docMk/>
            <pc:sldMk cId="643297247" sldId="295"/>
            <ac:picMk id="2" creationId="{18D96E4A-3E94-4BE1-9B89-E2987197F097}"/>
          </ac:picMkLst>
        </pc:picChg>
      </pc:sldChg>
      <pc:sldChg chg="delSp modSp">
        <pc:chgData name="Mihai Andrei Dinica" userId="6c921760-777f-464d-a39c-f11fcd6192f3" providerId="ADAL" clId="{04C1869A-FBFF-4E4C-9388-C61F70EBA8C9}" dt="2020-05-04T11:13:21.518" v="407" actId="1076"/>
        <pc:sldMkLst>
          <pc:docMk/>
          <pc:sldMk cId="373271591" sldId="299"/>
        </pc:sldMkLst>
        <pc:spChg chg="del">
          <ac:chgData name="Mihai Andrei Dinica" userId="6c921760-777f-464d-a39c-f11fcd6192f3" providerId="ADAL" clId="{04C1869A-FBFF-4E4C-9388-C61F70EBA8C9}" dt="2020-05-04T11:13:17.485" v="406" actId="478"/>
          <ac:spMkLst>
            <pc:docMk/>
            <pc:sldMk cId="373271591" sldId="299"/>
            <ac:spMk id="2" creationId="{6690B328-9F69-478A-B49C-117F03109AAD}"/>
          </ac:spMkLst>
        </pc:spChg>
        <pc:spChg chg="mod">
          <ac:chgData name="Mihai Andrei Dinica" userId="6c921760-777f-464d-a39c-f11fcd6192f3" providerId="ADAL" clId="{04C1869A-FBFF-4E4C-9388-C61F70EBA8C9}" dt="2020-05-04T11:13:21.518" v="407" actId="1076"/>
          <ac:spMkLst>
            <pc:docMk/>
            <pc:sldMk cId="373271591" sldId="299"/>
            <ac:spMk id="3" creationId="{46AF3D24-38C8-4521-9471-9603BA3B5910}"/>
          </ac:spMkLst>
        </pc:spChg>
        <pc:spChg chg="mod">
          <ac:chgData name="Mihai Andrei Dinica" userId="6c921760-777f-464d-a39c-f11fcd6192f3" providerId="ADAL" clId="{04C1869A-FBFF-4E4C-9388-C61F70EBA8C9}" dt="2020-05-04T11:13:13.608" v="405" actId="255"/>
          <ac:spMkLst>
            <pc:docMk/>
            <pc:sldMk cId="373271591" sldId="299"/>
            <ac:spMk id="5" creationId="{00000000-0000-0000-0000-000000000000}"/>
          </ac:spMkLst>
        </pc:spChg>
      </pc:sldChg>
      <pc:sldChg chg="addSp modSp">
        <pc:chgData name="Mihai Andrei Dinica" userId="6c921760-777f-464d-a39c-f11fcd6192f3" providerId="ADAL" clId="{04C1869A-FBFF-4E4C-9388-C61F70EBA8C9}" dt="2020-05-04T11:53:41.627" v="1201" actId="20577"/>
        <pc:sldMkLst>
          <pc:docMk/>
          <pc:sldMk cId="3432336215" sldId="300"/>
        </pc:sldMkLst>
        <pc:spChg chg="mod">
          <ac:chgData name="Mihai Andrei Dinica" userId="6c921760-777f-464d-a39c-f11fcd6192f3" providerId="ADAL" clId="{04C1869A-FBFF-4E4C-9388-C61F70EBA8C9}" dt="2020-05-04T11:52:32.668" v="1122" actId="6549"/>
          <ac:spMkLst>
            <pc:docMk/>
            <pc:sldMk cId="3432336215" sldId="300"/>
            <ac:spMk id="2" creationId="{D008A2D6-0F5C-4B82-8AEB-F47F4DB70D31}"/>
          </ac:spMkLst>
        </pc:spChg>
        <pc:spChg chg="mod">
          <ac:chgData name="Mihai Andrei Dinica" userId="6c921760-777f-464d-a39c-f11fcd6192f3" providerId="ADAL" clId="{04C1869A-FBFF-4E4C-9388-C61F70EBA8C9}" dt="2020-05-04T11:47:27.190" v="918"/>
          <ac:spMkLst>
            <pc:docMk/>
            <pc:sldMk cId="3432336215" sldId="300"/>
            <ac:spMk id="5" creationId="{00000000-0000-0000-0000-000000000000}"/>
          </ac:spMkLst>
        </pc:spChg>
        <pc:spChg chg="add mod">
          <ac:chgData name="Mihai Andrei Dinica" userId="6c921760-777f-464d-a39c-f11fcd6192f3" providerId="ADAL" clId="{04C1869A-FBFF-4E4C-9388-C61F70EBA8C9}" dt="2020-05-04T11:53:41.627" v="1201" actId="20577"/>
          <ac:spMkLst>
            <pc:docMk/>
            <pc:sldMk cId="3432336215" sldId="300"/>
            <ac:spMk id="7" creationId="{E22BA99F-DF39-4819-B846-5C23FB03D142}"/>
          </ac:spMkLst>
        </pc:spChg>
        <pc:spChg chg="mod">
          <ac:chgData name="Mihai Andrei Dinica" userId="6c921760-777f-464d-a39c-f11fcd6192f3" providerId="ADAL" clId="{04C1869A-FBFF-4E4C-9388-C61F70EBA8C9}" dt="2020-05-04T11:49:14.988" v="943" actId="14100"/>
          <ac:spMkLst>
            <pc:docMk/>
            <pc:sldMk cId="3432336215" sldId="300"/>
            <ac:spMk id="11" creationId="{5435EEDC-A9DB-4CDF-84F3-92760AB266AA}"/>
          </ac:spMkLst>
        </pc:spChg>
        <pc:picChg chg="mod">
          <ac:chgData name="Mihai Andrei Dinica" userId="6c921760-777f-464d-a39c-f11fcd6192f3" providerId="ADAL" clId="{04C1869A-FBFF-4E4C-9388-C61F70EBA8C9}" dt="2020-05-04T11:49:18.276" v="944" actId="14100"/>
          <ac:picMkLst>
            <pc:docMk/>
            <pc:sldMk cId="3432336215" sldId="300"/>
            <ac:picMk id="8" creationId="{494D10E2-F7F3-488E-B318-BAB6CDD0D9EB}"/>
          </ac:picMkLst>
        </pc:picChg>
      </pc:sldChg>
      <pc:sldChg chg="addSp modSp">
        <pc:chgData name="Mihai Andrei Dinica" userId="6c921760-777f-464d-a39c-f11fcd6192f3" providerId="ADAL" clId="{04C1869A-FBFF-4E4C-9388-C61F70EBA8C9}" dt="2020-05-04T11:28:48.050" v="700" actId="1076"/>
        <pc:sldMkLst>
          <pc:docMk/>
          <pc:sldMk cId="1175442736" sldId="302"/>
        </pc:sldMkLst>
        <pc:spChg chg="mod">
          <ac:chgData name="Mihai Andrei Dinica" userId="6c921760-777f-464d-a39c-f11fcd6192f3" providerId="ADAL" clId="{04C1869A-FBFF-4E4C-9388-C61F70EBA8C9}" dt="2020-05-04T11:28:42.541" v="697" actId="14100"/>
          <ac:spMkLst>
            <pc:docMk/>
            <pc:sldMk cId="1175442736" sldId="302"/>
            <ac:spMk id="6" creationId="{00000000-0000-0000-0000-000000000000}"/>
          </ac:spMkLst>
        </pc:spChg>
        <pc:spChg chg="mod">
          <ac:chgData name="Mihai Andrei Dinica" userId="6c921760-777f-464d-a39c-f11fcd6192f3" providerId="ADAL" clId="{04C1869A-FBFF-4E4C-9388-C61F70EBA8C9}" dt="2020-05-04T11:28:39.531" v="696" actId="1076"/>
          <ac:spMkLst>
            <pc:docMk/>
            <pc:sldMk cId="1175442736" sldId="302"/>
            <ac:spMk id="8" creationId="{00000000-0000-0000-0000-000000000000}"/>
          </ac:spMkLst>
        </pc:spChg>
        <pc:spChg chg="mod">
          <ac:chgData name="Mihai Andrei Dinica" userId="6c921760-777f-464d-a39c-f11fcd6192f3" providerId="ADAL" clId="{04C1869A-FBFF-4E4C-9388-C61F70EBA8C9}" dt="2020-05-04T11:28:45.402" v="698" actId="1076"/>
          <ac:spMkLst>
            <pc:docMk/>
            <pc:sldMk cId="1175442736" sldId="302"/>
            <ac:spMk id="9" creationId="{6D487150-105A-4B3A-A951-700FA3D17A49}"/>
          </ac:spMkLst>
        </pc:spChg>
        <pc:picChg chg="add mod">
          <ac:chgData name="Mihai Andrei Dinica" userId="6c921760-777f-464d-a39c-f11fcd6192f3" providerId="ADAL" clId="{04C1869A-FBFF-4E4C-9388-C61F70EBA8C9}" dt="2020-05-04T11:28:48.050" v="700" actId="1076"/>
          <ac:picMkLst>
            <pc:docMk/>
            <pc:sldMk cId="1175442736" sldId="302"/>
            <ac:picMk id="5" creationId="{9BE7A1DC-E137-422D-8FCC-077AD92A8D79}"/>
          </ac:picMkLst>
        </pc:picChg>
      </pc:sldChg>
      <pc:sldChg chg="addSp delSp modSp">
        <pc:chgData name="Mihai Andrei Dinica" userId="6c921760-777f-464d-a39c-f11fcd6192f3" providerId="ADAL" clId="{04C1869A-FBFF-4E4C-9388-C61F70EBA8C9}" dt="2020-05-04T11:11:40.046" v="396" actId="1076"/>
        <pc:sldMkLst>
          <pc:docMk/>
          <pc:sldMk cId="376871301" sldId="303"/>
        </pc:sldMkLst>
        <pc:spChg chg="add del">
          <ac:chgData name="Mihai Andrei Dinica" userId="6c921760-777f-464d-a39c-f11fcd6192f3" providerId="ADAL" clId="{04C1869A-FBFF-4E4C-9388-C61F70EBA8C9}" dt="2020-05-04T10:29:34.680" v="79"/>
          <ac:spMkLst>
            <pc:docMk/>
            <pc:sldMk cId="376871301" sldId="303"/>
            <ac:spMk id="3" creationId="{6B92FD3E-C410-45E5-A72A-C6136B08246B}"/>
          </ac:spMkLst>
        </pc:spChg>
        <pc:spChg chg="mod">
          <ac:chgData name="Mihai Andrei Dinica" userId="6c921760-777f-464d-a39c-f11fcd6192f3" providerId="ADAL" clId="{04C1869A-FBFF-4E4C-9388-C61F70EBA8C9}" dt="2020-05-04T11:03:10.366" v="210" actId="20577"/>
          <ac:spMkLst>
            <pc:docMk/>
            <pc:sldMk cId="376871301" sldId="303"/>
            <ac:spMk id="5" creationId="{00000000-0000-0000-0000-000000000000}"/>
          </ac:spMkLst>
        </pc:spChg>
        <pc:spChg chg="add mod">
          <ac:chgData name="Mihai Andrei Dinica" userId="6c921760-777f-464d-a39c-f11fcd6192f3" providerId="ADAL" clId="{04C1869A-FBFF-4E4C-9388-C61F70EBA8C9}" dt="2020-05-04T11:04:08.732" v="313" actId="14100"/>
          <ac:spMkLst>
            <pc:docMk/>
            <pc:sldMk cId="376871301" sldId="303"/>
            <ac:spMk id="6" creationId="{46BCB9BE-A1F3-4D41-87A9-DA8C96692804}"/>
          </ac:spMkLst>
        </pc:spChg>
        <pc:spChg chg="add mod">
          <ac:chgData name="Mihai Andrei Dinica" userId="6c921760-777f-464d-a39c-f11fcd6192f3" providerId="ADAL" clId="{04C1869A-FBFF-4E4C-9388-C61F70EBA8C9}" dt="2020-05-04T11:11:40.046" v="396" actId="1076"/>
          <ac:spMkLst>
            <pc:docMk/>
            <pc:sldMk cId="376871301" sldId="303"/>
            <ac:spMk id="7" creationId="{B5B299DA-D3E3-408A-969A-057708187752}"/>
          </ac:spMkLst>
        </pc:spChg>
        <pc:picChg chg="del">
          <ac:chgData name="Mihai Andrei Dinica" userId="6c921760-777f-464d-a39c-f11fcd6192f3" providerId="ADAL" clId="{04C1869A-FBFF-4E4C-9388-C61F70EBA8C9}" dt="2020-05-04T10:29:31.526" v="77" actId="478"/>
          <ac:picMkLst>
            <pc:docMk/>
            <pc:sldMk cId="376871301" sldId="303"/>
            <ac:picMk id="2" creationId="{40EB6303-BE44-47E7-9535-8AD789576729}"/>
          </ac:picMkLst>
        </pc:picChg>
      </pc:sldChg>
      <pc:sldChg chg="modSp">
        <pc:chgData name="Mihai Andrei Dinica" userId="6c921760-777f-464d-a39c-f11fcd6192f3" providerId="ADAL" clId="{04C1869A-FBFF-4E4C-9388-C61F70EBA8C9}" dt="2020-05-04T11:55:36.872" v="1318" actId="6549"/>
        <pc:sldMkLst>
          <pc:docMk/>
          <pc:sldMk cId="1390749673" sldId="304"/>
        </pc:sldMkLst>
        <pc:spChg chg="mod">
          <ac:chgData name="Mihai Andrei Dinica" userId="6c921760-777f-464d-a39c-f11fcd6192f3" providerId="ADAL" clId="{04C1869A-FBFF-4E4C-9388-C61F70EBA8C9}" dt="2020-05-04T11:53:17.112" v="1173" actId="20577"/>
          <ac:spMkLst>
            <pc:docMk/>
            <pc:sldMk cId="1390749673" sldId="304"/>
            <ac:spMk id="8" creationId="{00000000-0000-0000-0000-000000000000}"/>
          </ac:spMkLst>
        </pc:spChg>
        <pc:spChg chg="mod">
          <ac:chgData name="Mihai Andrei Dinica" userId="6c921760-777f-464d-a39c-f11fcd6192f3" providerId="ADAL" clId="{04C1869A-FBFF-4E4C-9388-C61F70EBA8C9}" dt="2020-05-04T11:55:36.872" v="1318" actId="6549"/>
          <ac:spMkLst>
            <pc:docMk/>
            <pc:sldMk cId="1390749673" sldId="304"/>
            <ac:spMk id="9" creationId="{074582A6-01D9-45FD-A10C-645E30A2C0A9}"/>
          </ac:spMkLst>
        </pc:spChg>
      </pc:sldChg>
      <pc:sldChg chg="modSp">
        <pc:chgData name="Mihai Andrei Dinica" userId="6c921760-777f-464d-a39c-f11fcd6192f3" providerId="ADAL" clId="{04C1869A-FBFF-4E4C-9388-C61F70EBA8C9}" dt="2020-05-04T11:58:11.236" v="1354" actId="20577"/>
        <pc:sldMkLst>
          <pc:docMk/>
          <pc:sldMk cId="593679235" sldId="305"/>
        </pc:sldMkLst>
        <pc:spChg chg="mod">
          <ac:chgData name="Mihai Andrei Dinica" userId="6c921760-777f-464d-a39c-f11fcd6192f3" providerId="ADAL" clId="{04C1869A-FBFF-4E4C-9388-C61F70EBA8C9}" dt="2020-05-04T11:56:06.641" v="1322" actId="255"/>
          <ac:spMkLst>
            <pc:docMk/>
            <pc:sldMk cId="593679235" sldId="305"/>
            <ac:spMk id="8" creationId="{00000000-0000-0000-0000-000000000000}"/>
          </ac:spMkLst>
        </pc:spChg>
        <pc:spChg chg="mod">
          <ac:chgData name="Mihai Andrei Dinica" userId="6c921760-777f-464d-a39c-f11fcd6192f3" providerId="ADAL" clId="{04C1869A-FBFF-4E4C-9388-C61F70EBA8C9}" dt="2020-05-04T11:58:11.236" v="1354" actId="20577"/>
          <ac:spMkLst>
            <pc:docMk/>
            <pc:sldMk cId="593679235" sldId="305"/>
            <ac:spMk id="9" creationId="{074582A6-01D9-45FD-A10C-645E30A2C0A9}"/>
          </ac:spMkLst>
        </pc:spChg>
      </pc:sldChg>
      <pc:sldChg chg="addSp modSp">
        <pc:chgData name="Mihai Andrei Dinica" userId="6c921760-777f-464d-a39c-f11fcd6192f3" providerId="ADAL" clId="{04C1869A-FBFF-4E4C-9388-C61F70EBA8C9}" dt="2020-05-04T12:00:25.922" v="1373" actId="20577"/>
        <pc:sldMkLst>
          <pc:docMk/>
          <pc:sldMk cId="2879850273" sldId="306"/>
        </pc:sldMkLst>
        <pc:spChg chg="mod">
          <ac:chgData name="Mihai Andrei Dinica" userId="6c921760-777f-464d-a39c-f11fcd6192f3" providerId="ADAL" clId="{04C1869A-FBFF-4E4C-9388-C61F70EBA8C9}" dt="2020-05-04T11:58:44.481" v="1357"/>
          <ac:spMkLst>
            <pc:docMk/>
            <pc:sldMk cId="2879850273" sldId="306"/>
            <ac:spMk id="8" creationId="{00000000-0000-0000-0000-000000000000}"/>
          </ac:spMkLst>
        </pc:spChg>
        <pc:spChg chg="mod">
          <ac:chgData name="Mihai Andrei Dinica" userId="6c921760-777f-464d-a39c-f11fcd6192f3" providerId="ADAL" clId="{04C1869A-FBFF-4E4C-9388-C61F70EBA8C9}" dt="2020-05-04T12:00:25.922" v="1373" actId="20577"/>
          <ac:spMkLst>
            <pc:docMk/>
            <pc:sldMk cId="2879850273" sldId="306"/>
            <ac:spMk id="9" creationId="{074582A6-01D9-45FD-A10C-645E30A2C0A9}"/>
          </ac:spMkLst>
        </pc:spChg>
        <pc:picChg chg="add mod">
          <ac:chgData name="Mihai Andrei Dinica" userId="6c921760-777f-464d-a39c-f11fcd6192f3" providerId="ADAL" clId="{04C1869A-FBFF-4E4C-9388-C61F70EBA8C9}" dt="2020-05-04T12:00:18.459" v="1370" actId="14100"/>
          <ac:picMkLst>
            <pc:docMk/>
            <pc:sldMk cId="2879850273" sldId="306"/>
            <ac:picMk id="7" creationId="{8B280436-2A64-4470-A9A0-4853933E3B07}"/>
          </ac:picMkLst>
        </pc:picChg>
      </pc:sldChg>
      <pc:sldChg chg="addSp delSp modSp">
        <pc:chgData name="Mihai Andrei Dinica" userId="6c921760-777f-464d-a39c-f11fcd6192f3" providerId="ADAL" clId="{04C1869A-FBFF-4E4C-9388-C61F70EBA8C9}" dt="2020-05-04T11:27:37.949" v="686" actId="20577"/>
        <pc:sldMkLst>
          <pc:docMk/>
          <pc:sldMk cId="3934480200" sldId="313"/>
        </pc:sldMkLst>
        <pc:spChg chg="add del">
          <ac:chgData name="Mihai Andrei Dinica" userId="6c921760-777f-464d-a39c-f11fcd6192f3" providerId="ADAL" clId="{04C1869A-FBFF-4E4C-9388-C61F70EBA8C9}" dt="2020-05-04T11:26:23.377" v="614"/>
          <ac:spMkLst>
            <pc:docMk/>
            <pc:sldMk cId="3934480200" sldId="313"/>
            <ac:spMk id="5" creationId="{7C15C25F-5F5C-4DD4-87A6-A2071AD6F8B0}"/>
          </ac:spMkLst>
        </pc:spChg>
        <pc:spChg chg="add del">
          <ac:chgData name="Mihai Andrei Dinica" userId="6c921760-777f-464d-a39c-f11fcd6192f3" providerId="ADAL" clId="{04C1869A-FBFF-4E4C-9388-C61F70EBA8C9}" dt="2020-05-04T11:26:23.377" v="614"/>
          <ac:spMkLst>
            <pc:docMk/>
            <pc:sldMk cId="3934480200" sldId="313"/>
            <ac:spMk id="6" creationId="{5C7DE0F9-E652-4D4F-9289-3E920A78462A}"/>
          </ac:spMkLst>
        </pc:spChg>
        <pc:spChg chg="mod">
          <ac:chgData name="Mihai Andrei Dinica" userId="6c921760-777f-464d-a39c-f11fcd6192f3" providerId="ADAL" clId="{04C1869A-FBFF-4E4C-9388-C61F70EBA8C9}" dt="2020-05-04T11:26:38.145" v="617"/>
          <ac:spMkLst>
            <pc:docMk/>
            <pc:sldMk cId="3934480200" sldId="313"/>
            <ac:spMk id="7" creationId="{9144C2DA-A49C-47E6-AF24-D7A982403007}"/>
          </ac:spMkLst>
        </pc:spChg>
        <pc:spChg chg="mod">
          <ac:chgData name="Mihai Andrei Dinica" userId="6c921760-777f-464d-a39c-f11fcd6192f3" providerId="ADAL" clId="{04C1869A-FBFF-4E4C-9388-C61F70EBA8C9}" dt="2020-05-04T11:25:46.172" v="612" actId="20577"/>
          <ac:spMkLst>
            <pc:docMk/>
            <pc:sldMk cId="3934480200" sldId="313"/>
            <ac:spMk id="10" creationId="{26ABAFE0-DCE7-46BE-84B3-92A89B17658F}"/>
          </ac:spMkLst>
        </pc:spChg>
        <pc:spChg chg="mod">
          <ac:chgData name="Mihai Andrei Dinica" userId="6c921760-777f-464d-a39c-f11fcd6192f3" providerId="ADAL" clId="{04C1869A-FBFF-4E4C-9388-C61F70EBA8C9}" dt="2020-05-04T11:27:37.949" v="686" actId="20577"/>
          <ac:spMkLst>
            <pc:docMk/>
            <pc:sldMk cId="3934480200" sldId="313"/>
            <ac:spMk id="11" creationId="{97B39418-8B25-4595-87F8-8B904F7DBB80}"/>
          </ac:spMkLst>
        </pc:spChg>
        <pc:picChg chg="add del">
          <ac:chgData name="Mihai Andrei Dinica" userId="6c921760-777f-464d-a39c-f11fcd6192f3" providerId="ADAL" clId="{04C1869A-FBFF-4E4C-9388-C61F70EBA8C9}" dt="2020-05-04T11:26:23.377" v="614"/>
          <ac:picMkLst>
            <pc:docMk/>
            <pc:sldMk cId="3934480200" sldId="313"/>
            <ac:picMk id="1027" creationId="{B558379B-6622-4A45-9463-BC4DB7929816}"/>
          </ac:picMkLst>
        </pc:picChg>
        <pc:picChg chg="add del">
          <ac:chgData name="Mihai Andrei Dinica" userId="6c921760-777f-464d-a39c-f11fcd6192f3" providerId="ADAL" clId="{04C1869A-FBFF-4E4C-9388-C61F70EBA8C9}" dt="2020-05-04T11:26:23.377" v="614"/>
          <ac:picMkLst>
            <pc:docMk/>
            <pc:sldMk cId="3934480200" sldId="313"/>
            <ac:picMk id="1028" creationId="{32854002-15D3-4866-BA4E-D8355E85E92A}"/>
          </ac:picMkLst>
        </pc:picChg>
        <pc:picChg chg="add del">
          <ac:chgData name="Mihai Andrei Dinica" userId="6c921760-777f-464d-a39c-f11fcd6192f3" providerId="ADAL" clId="{04C1869A-FBFF-4E4C-9388-C61F70EBA8C9}" dt="2020-05-04T11:26:23.377" v="614"/>
          <ac:picMkLst>
            <pc:docMk/>
            <pc:sldMk cId="3934480200" sldId="313"/>
            <ac:picMk id="1029" creationId="{A9A912FA-3B44-4ED7-9E74-641FF2FD5B50}"/>
          </ac:picMkLst>
        </pc:picChg>
      </pc:sldChg>
      <pc:sldChg chg="del">
        <pc:chgData name="Mihai Andrei Dinica" userId="6c921760-777f-464d-a39c-f11fcd6192f3" providerId="ADAL" clId="{04C1869A-FBFF-4E4C-9388-C61F70EBA8C9}" dt="2020-05-04T11:36:37.302" v="832" actId="2696"/>
        <pc:sldMkLst>
          <pc:docMk/>
          <pc:sldMk cId="3279980164" sldId="314"/>
        </pc:sldMkLst>
      </pc:sldChg>
      <pc:sldChg chg="addSp delSp modSp">
        <pc:chgData name="Mihai Andrei Dinica" userId="6c921760-777f-464d-a39c-f11fcd6192f3" providerId="ADAL" clId="{04C1869A-FBFF-4E4C-9388-C61F70EBA8C9}" dt="2020-05-04T11:40:38.264" v="869" actId="1076"/>
        <pc:sldMkLst>
          <pc:docMk/>
          <pc:sldMk cId="1856122110" sldId="315"/>
        </pc:sldMkLst>
        <pc:spChg chg="mod">
          <ac:chgData name="Mihai Andrei Dinica" userId="6c921760-777f-464d-a39c-f11fcd6192f3" providerId="ADAL" clId="{04C1869A-FBFF-4E4C-9388-C61F70EBA8C9}" dt="2020-05-04T11:37:05.566" v="835"/>
          <ac:spMkLst>
            <pc:docMk/>
            <pc:sldMk cId="1856122110" sldId="315"/>
            <ac:spMk id="6" creationId="{86261380-4E00-4147-8F26-3A093BFF4572}"/>
          </ac:spMkLst>
        </pc:spChg>
        <pc:spChg chg="add del">
          <ac:chgData name="Mihai Andrei Dinica" userId="6c921760-777f-464d-a39c-f11fcd6192f3" providerId="ADAL" clId="{04C1869A-FBFF-4E4C-9388-C61F70EBA8C9}" dt="2020-05-04T11:39:45.007" v="860" actId="478"/>
          <ac:spMkLst>
            <pc:docMk/>
            <pc:sldMk cId="1856122110" sldId="315"/>
            <ac:spMk id="7" creationId="{F143D2C9-BA8A-4771-868F-77DE93A378FF}"/>
          </ac:spMkLst>
        </pc:spChg>
        <pc:spChg chg="add del mod">
          <ac:chgData name="Mihai Andrei Dinica" userId="6c921760-777f-464d-a39c-f11fcd6192f3" providerId="ADAL" clId="{04C1869A-FBFF-4E4C-9388-C61F70EBA8C9}" dt="2020-05-04T11:40:00.939" v="864"/>
          <ac:spMkLst>
            <pc:docMk/>
            <pc:sldMk cId="1856122110" sldId="315"/>
            <ac:spMk id="8" creationId="{F45DC7E3-DFAF-4FF3-8D97-54A85E1507CC}"/>
          </ac:spMkLst>
        </pc:spChg>
        <pc:spChg chg="mod">
          <ac:chgData name="Mihai Andrei Dinica" userId="6c921760-777f-464d-a39c-f11fcd6192f3" providerId="ADAL" clId="{04C1869A-FBFF-4E4C-9388-C61F70EBA8C9}" dt="2020-05-04T11:40:38.264" v="869" actId="1076"/>
          <ac:spMkLst>
            <pc:docMk/>
            <pc:sldMk cId="1856122110" sldId="315"/>
            <ac:spMk id="9" creationId="{C6879902-C466-499D-9D46-F61D2E3C6A4A}"/>
          </ac:spMkLst>
        </pc:spChg>
        <pc:spChg chg="add del mod">
          <ac:chgData name="Mihai Andrei Dinica" userId="6c921760-777f-464d-a39c-f11fcd6192f3" providerId="ADAL" clId="{04C1869A-FBFF-4E4C-9388-C61F70EBA8C9}" dt="2020-05-04T11:40:22.498" v="867"/>
          <ac:spMkLst>
            <pc:docMk/>
            <pc:sldMk cId="1856122110" sldId="315"/>
            <ac:spMk id="10" creationId="{2D5F99AA-B021-4A9E-83EE-29D736BA89A4}"/>
          </ac:spMkLst>
        </pc:spChg>
        <pc:picChg chg="add del">
          <ac:chgData name="Mihai Andrei Dinica" userId="6c921760-777f-464d-a39c-f11fcd6192f3" providerId="ADAL" clId="{04C1869A-FBFF-4E4C-9388-C61F70EBA8C9}" dt="2020-05-04T11:39:45.007" v="860" actId="478"/>
          <ac:picMkLst>
            <pc:docMk/>
            <pc:sldMk cId="1856122110" sldId="315"/>
            <ac:picMk id="2050" creationId="{45E8A847-CAA3-46BF-BD80-4853AD4FF1E2}"/>
          </ac:picMkLst>
        </pc:picChg>
        <pc:picChg chg="add del">
          <ac:chgData name="Mihai Andrei Dinica" userId="6c921760-777f-464d-a39c-f11fcd6192f3" providerId="ADAL" clId="{04C1869A-FBFF-4E4C-9388-C61F70EBA8C9}" dt="2020-05-04T11:39:45.007" v="860" actId="478"/>
          <ac:picMkLst>
            <pc:docMk/>
            <pc:sldMk cId="1856122110" sldId="315"/>
            <ac:picMk id="2051" creationId="{01117913-BEBD-4E85-A9CF-DA37D703F8EC}"/>
          </ac:picMkLst>
        </pc:picChg>
        <pc:picChg chg="add del">
          <ac:chgData name="Mihai Andrei Dinica" userId="6c921760-777f-464d-a39c-f11fcd6192f3" providerId="ADAL" clId="{04C1869A-FBFF-4E4C-9388-C61F70EBA8C9}" dt="2020-05-04T11:40:00.939" v="864"/>
          <ac:picMkLst>
            <pc:docMk/>
            <pc:sldMk cId="1856122110" sldId="315"/>
            <ac:picMk id="2053" creationId="{CD179973-B7D0-4461-890D-7CF60D6EC15B}"/>
          </ac:picMkLst>
        </pc:picChg>
        <pc:picChg chg="add del">
          <ac:chgData name="Mihai Andrei Dinica" userId="6c921760-777f-464d-a39c-f11fcd6192f3" providerId="ADAL" clId="{04C1869A-FBFF-4E4C-9388-C61F70EBA8C9}" dt="2020-05-04T11:40:00.939" v="864"/>
          <ac:picMkLst>
            <pc:docMk/>
            <pc:sldMk cId="1856122110" sldId="315"/>
            <ac:picMk id="2054" creationId="{D966813E-9DF1-411E-9D22-62EABE0957EA}"/>
          </ac:picMkLst>
        </pc:picChg>
      </pc:sldChg>
      <pc:sldChg chg="addSp modSp">
        <pc:chgData name="Mihai Andrei Dinica" userId="6c921760-777f-464d-a39c-f11fcd6192f3" providerId="ADAL" clId="{04C1869A-FBFF-4E4C-9388-C61F70EBA8C9}" dt="2020-05-04T12:17:14.965" v="1952" actId="5793"/>
        <pc:sldMkLst>
          <pc:docMk/>
          <pc:sldMk cId="315243443" sldId="316"/>
        </pc:sldMkLst>
        <pc:spChg chg="mod">
          <ac:chgData name="Mihai Andrei Dinica" userId="6c921760-777f-464d-a39c-f11fcd6192f3" providerId="ADAL" clId="{04C1869A-FBFF-4E4C-9388-C61F70EBA8C9}" dt="2020-05-04T12:17:14.965" v="1952" actId="5793"/>
          <ac:spMkLst>
            <pc:docMk/>
            <pc:sldMk cId="315243443" sldId="316"/>
            <ac:spMk id="6" creationId="{AC92C0AE-E099-49ED-8B50-6ACD826B2007}"/>
          </ac:spMkLst>
        </pc:spChg>
        <pc:spChg chg="add mod">
          <ac:chgData name="Mihai Andrei Dinica" userId="6c921760-777f-464d-a39c-f11fcd6192f3" providerId="ADAL" clId="{04C1869A-FBFF-4E4C-9388-C61F70EBA8C9}" dt="2020-05-04T12:14:58.388" v="1708"/>
          <ac:spMkLst>
            <pc:docMk/>
            <pc:sldMk cId="315243443" sldId="316"/>
            <ac:spMk id="7" creationId="{00F73F29-ED5E-496C-B7C5-7215E8C84C0E}"/>
          </ac:spMkLst>
        </pc:spChg>
      </pc:sldChg>
      <pc:sldChg chg="modSp add">
        <pc:chgData name="Mihai Andrei Dinica" userId="6c921760-777f-464d-a39c-f11fcd6192f3" providerId="ADAL" clId="{04C1869A-FBFF-4E4C-9388-C61F70EBA8C9}" dt="2020-05-04T11:36:28.497" v="831" actId="20577"/>
        <pc:sldMkLst>
          <pc:docMk/>
          <pc:sldMk cId="2401835754" sldId="317"/>
        </pc:sldMkLst>
        <pc:spChg chg="mod">
          <ac:chgData name="Mihai Andrei Dinica" userId="6c921760-777f-464d-a39c-f11fcd6192f3" providerId="ADAL" clId="{04C1869A-FBFF-4E4C-9388-C61F70EBA8C9}" dt="2020-05-04T11:34:01.365" v="733" actId="20577"/>
          <ac:spMkLst>
            <pc:docMk/>
            <pc:sldMk cId="2401835754" sldId="317"/>
            <ac:spMk id="7" creationId="{9144C2DA-A49C-47E6-AF24-D7A982403007}"/>
          </ac:spMkLst>
        </pc:spChg>
        <pc:spChg chg="mod">
          <ac:chgData name="Mihai Andrei Dinica" userId="6c921760-777f-464d-a39c-f11fcd6192f3" providerId="ADAL" clId="{04C1869A-FBFF-4E4C-9388-C61F70EBA8C9}" dt="2020-05-04T11:33:31.778" v="727" actId="20577"/>
          <ac:spMkLst>
            <pc:docMk/>
            <pc:sldMk cId="2401835754" sldId="317"/>
            <ac:spMk id="10" creationId="{26ABAFE0-DCE7-46BE-84B3-92A89B17658F}"/>
          </ac:spMkLst>
        </pc:spChg>
        <pc:spChg chg="mod">
          <ac:chgData name="Mihai Andrei Dinica" userId="6c921760-777f-464d-a39c-f11fcd6192f3" providerId="ADAL" clId="{04C1869A-FBFF-4E4C-9388-C61F70EBA8C9}" dt="2020-05-04T11:36:28.497" v="831" actId="20577"/>
          <ac:spMkLst>
            <pc:docMk/>
            <pc:sldMk cId="2401835754" sldId="317"/>
            <ac:spMk id="11" creationId="{97B39418-8B25-4595-87F8-8B904F7DBB80}"/>
          </ac:spMkLst>
        </pc:spChg>
      </pc:sldChg>
      <pc:sldChg chg="delSp modSp add ord">
        <pc:chgData name="Mihai Andrei Dinica" userId="6c921760-777f-464d-a39c-f11fcd6192f3" providerId="ADAL" clId="{04C1869A-FBFF-4E4C-9388-C61F70EBA8C9}" dt="2020-05-04T12:31:20.150" v="2435" actId="20577"/>
        <pc:sldMkLst>
          <pc:docMk/>
          <pc:sldMk cId="4191320946" sldId="318"/>
        </pc:sldMkLst>
        <pc:spChg chg="mod">
          <ac:chgData name="Mihai Andrei Dinica" userId="6c921760-777f-464d-a39c-f11fcd6192f3" providerId="ADAL" clId="{04C1869A-FBFF-4E4C-9388-C61F70EBA8C9}" dt="2020-05-04T12:31:20.150" v="2435" actId="20577"/>
          <ac:spMkLst>
            <pc:docMk/>
            <pc:sldMk cId="4191320946" sldId="318"/>
            <ac:spMk id="8" creationId="{00000000-0000-0000-0000-000000000000}"/>
          </ac:spMkLst>
        </pc:spChg>
        <pc:spChg chg="mod">
          <ac:chgData name="Mihai Andrei Dinica" userId="6c921760-777f-464d-a39c-f11fcd6192f3" providerId="ADAL" clId="{04C1869A-FBFF-4E4C-9388-C61F70EBA8C9}" dt="2020-05-04T12:22:06.523" v="2184" actId="20577"/>
          <ac:spMkLst>
            <pc:docMk/>
            <pc:sldMk cId="4191320946" sldId="318"/>
            <ac:spMk id="9" creationId="{6D487150-105A-4B3A-A951-700FA3D17A49}"/>
          </ac:spMkLst>
        </pc:spChg>
        <pc:grpChg chg="mod">
          <ac:chgData name="Mihai Andrei Dinica" userId="6c921760-777f-464d-a39c-f11fcd6192f3" providerId="ADAL" clId="{04C1869A-FBFF-4E4C-9388-C61F70EBA8C9}" dt="2020-05-04T12:19:11.788" v="1976" actId="1076"/>
          <ac:grpSpMkLst>
            <pc:docMk/>
            <pc:sldMk cId="4191320946" sldId="318"/>
            <ac:grpSpMk id="2" creationId="{00000000-0000-0000-0000-000000000000}"/>
          </ac:grpSpMkLst>
        </pc:grpChg>
        <pc:picChg chg="del">
          <ac:chgData name="Mihai Andrei Dinica" userId="6c921760-777f-464d-a39c-f11fcd6192f3" providerId="ADAL" clId="{04C1869A-FBFF-4E4C-9388-C61F70EBA8C9}" dt="2020-05-04T12:19:25.774" v="1980" actId="478"/>
          <ac:picMkLst>
            <pc:docMk/>
            <pc:sldMk cId="4191320946" sldId="318"/>
            <ac:picMk id="5" creationId="{9BE7A1DC-E137-422D-8FCC-077AD92A8D79}"/>
          </ac:picMkLst>
        </pc:picChg>
      </pc:sldChg>
      <pc:sldChg chg="addSp delSp modSp add">
        <pc:chgData name="Mihai Andrei Dinica" userId="6c921760-777f-464d-a39c-f11fcd6192f3" providerId="ADAL" clId="{04C1869A-FBFF-4E4C-9388-C61F70EBA8C9}" dt="2020-05-04T12:28:05.404" v="2315" actId="14100"/>
        <pc:sldMkLst>
          <pc:docMk/>
          <pc:sldMk cId="131046141" sldId="319"/>
        </pc:sldMkLst>
        <pc:spChg chg="add del">
          <ac:chgData name="Mihai Andrei Dinica" userId="6c921760-777f-464d-a39c-f11fcd6192f3" providerId="ADAL" clId="{04C1869A-FBFF-4E4C-9388-C61F70EBA8C9}" dt="2020-05-04T12:26:13.387" v="2191"/>
          <ac:spMkLst>
            <pc:docMk/>
            <pc:sldMk cId="131046141" sldId="319"/>
            <ac:spMk id="5" creationId="{CC0831D6-40A4-4D0F-B0B5-F9AF6F4E2B84}"/>
          </ac:spMkLst>
        </pc:spChg>
        <pc:spChg chg="add mod">
          <ac:chgData name="Mihai Andrei Dinica" userId="6c921760-777f-464d-a39c-f11fcd6192f3" providerId="ADAL" clId="{04C1869A-FBFF-4E4C-9388-C61F70EBA8C9}" dt="2020-05-04T12:28:05.404" v="2315" actId="14100"/>
          <ac:spMkLst>
            <pc:docMk/>
            <pc:sldMk cId="131046141" sldId="319"/>
            <ac:spMk id="7" creationId="{45B343A2-E72E-4B98-A0AF-DFCEEA0A249C}"/>
          </ac:spMkLst>
        </pc:spChg>
        <pc:spChg chg="mod">
          <ac:chgData name="Mihai Andrei Dinica" userId="6c921760-777f-464d-a39c-f11fcd6192f3" providerId="ADAL" clId="{04C1869A-FBFF-4E4C-9388-C61F70EBA8C9}" dt="2020-05-04T12:23:58.759" v="2188"/>
          <ac:spMkLst>
            <pc:docMk/>
            <pc:sldMk cId="131046141" sldId="319"/>
            <ac:spMk id="8" creationId="{00000000-0000-0000-0000-000000000000}"/>
          </ac:spMkLst>
        </pc:spChg>
        <pc:spChg chg="mod">
          <ac:chgData name="Mihai Andrei Dinica" userId="6c921760-777f-464d-a39c-f11fcd6192f3" providerId="ADAL" clId="{04C1869A-FBFF-4E4C-9388-C61F70EBA8C9}" dt="2020-05-04T12:24:01.600" v="2189" actId="6549"/>
          <ac:spMkLst>
            <pc:docMk/>
            <pc:sldMk cId="131046141" sldId="319"/>
            <ac:spMk id="9" creationId="{6D487150-105A-4B3A-A951-700FA3D17A49}"/>
          </ac:spMkLst>
        </pc:spChg>
      </pc:sldChg>
      <pc:sldChg chg="modSp add">
        <pc:chgData name="Mihai Andrei Dinica" userId="6c921760-777f-464d-a39c-f11fcd6192f3" providerId="ADAL" clId="{04C1869A-FBFF-4E4C-9388-C61F70EBA8C9}" dt="2020-05-04T12:30:10.633" v="2422" actId="20577"/>
        <pc:sldMkLst>
          <pc:docMk/>
          <pc:sldMk cId="2164779878" sldId="320"/>
        </pc:sldMkLst>
        <pc:spChg chg="mod">
          <ac:chgData name="Mihai Andrei Dinica" userId="6c921760-777f-464d-a39c-f11fcd6192f3" providerId="ADAL" clId="{04C1869A-FBFF-4E4C-9388-C61F70EBA8C9}" dt="2020-05-04T12:30:10.633" v="2422" actId="20577"/>
          <ac:spMkLst>
            <pc:docMk/>
            <pc:sldMk cId="2164779878" sldId="320"/>
            <ac:spMk id="7" creationId="{45B343A2-E72E-4B98-A0AF-DFCEEA0A249C}"/>
          </ac:spMkLst>
        </pc:spChg>
        <pc:spChg chg="mod">
          <ac:chgData name="Mihai Andrei Dinica" userId="6c921760-777f-464d-a39c-f11fcd6192f3" providerId="ADAL" clId="{04C1869A-FBFF-4E4C-9388-C61F70EBA8C9}" dt="2020-05-04T12:28:55.250" v="2319"/>
          <ac:spMkLst>
            <pc:docMk/>
            <pc:sldMk cId="2164779878" sldId="320"/>
            <ac:spMk id="8" creationId="{00000000-0000-0000-0000-000000000000}"/>
          </ac:spMkLst>
        </pc:spChg>
      </pc:sldChg>
      <pc:sldChg chg="modSp add">
        <pc:chgData name="Mihai Andrei Dinica" userId="6c921760-777f-464d-a39c-f11fcd6192f3" providerId="ADAL" clId="{04C1869A-FBFF-4E4C-9388-C61F70EBA8C9}" dt="2020-05-04T12:32:43.743" v="2455" actId="20577"/>
        <pc:sldMkLst>
          <pc:docMk/>
          <pc:sldMk cId="2194686459" sldId="321"/>
        </pc:sldMkLst>
        <pc:spChg chg="mod">
          <ac:chgData name="Mihai Andrei Dinica" userId="6c921760-777f-464d-a39c-f11fcd6192f3" providerId="ADAL" clId="{04C1869A-FBFF-4E4C-9388-C61F70EBA8C9}" dt="2020-05-04T12:32:43.743" v="2455" actId="20577"/>
          <ac:spMkLst>
            <pc:docMk/>
            <pc:sldMk cId="2194686459" sldId="321"/>
            <ac:spMk id="7" creationId="{45B343A2-E72E-4B98-A0AF-DFCEEA0A249C}"/>
          </ac:spMkLst>
        </pc:spChg>
        <pc:spChg chg="mod">
          <ac:chgData name="Mihai Andrei Dinica" userId="6c921760-777f-464d-a39c-f11fcd6192f3" providerId="ADAL" clId="{04C1869A-FBFF-4E4C-9388-C61F70EBA8C9}" dt="2020-05-04T12:31:34.097" v="2448" actId="20577"/>
          <ac:spMkLst>
            <pc:docMk/>
            <pc:sldMk cId="2194686459" sldId="321"/>
            <ac:spMk id="8" creationId="{00000000-0000-0000-0000-000000000000}"/>
          </ac:spMkLst>
        </pc:spChg>
      </pc:sldChg>
      <pc:sldChg chg="modSp add">
        <pc:chgData name="Mihai Andrei Dinica" userId="6c921760-777f-464d-a39c-f11fcd6192f3" providerId="ADAL" clId="{04C1869A-FBFF-4E4C-9388-C61F70EBA8C9}" dt="2020-05-04T12:36:45.867" v="2577" actId="20577"/>
        <pc:sldMkLst>
          <pc:docMk/>
          <pc:sldMk cId="4020731534" sldId="322"/>
        </pc:sldMkLst>
        <pc:spChg chg="mod">
          <ac:chgData name="Mihai Andrei Dinica" userId="6c921760-777f-464d-a39c-f11fcd6192f3" providerId="ADAL" clId="{04C1869A-FBFF-4E4C-9388-C61F70EBA8C9}" dt="2020-05-04T12:36:45.867" v="2577" actId="20577"/>
          <ac:spMkLst>
            <pc:docMk/>
            <pc:sldMk cId="4020731534" sldId="322"/>
            <ac:spMk id="7" creationId="{45B343A2-E72E-4B98-A0AF-DFCEEA0A249C}"/>
          </ac:spMkLst>
        </pc:spChg>
        <pc:spChg chg="mod">
          <ac:chgData name="Mihai Andrei Dinica" userId="6c921760-777f-464d-a39c-f11fcd6192f3" providerId="ADAL" clId="{04C1869A-FBFF-4E4C-9388-C61F70EBA8C9}" dt="2020-05-04T12:33:24.551" v="2463" actId="20577"/>
          <ac:spMkLst>
            <pc:docMk/>
            <pc:sldMk cId="4020731534" sldId="322"/>
            <ac:spMk id="8" creationId="{00000000-0000-0000-0000-000000000000}"/>
          </ac:spMkLst>
        </pc:spChg>
      </pc:sldChg>
    </pc:docChg>
  </pc:docChgLst>
  <pc:docChgLst>
    <pc:chgData name="Mihai Andrei Dinica" userId="6c921760-777f-464d-a39c-f11fcd6192f3" providerId="ADAL" clId="{ABBFE659-5325-4D8F-BC55-FF912A9E955E}"/>
    <pc:docChg chg="undo custSel delSld modSld sldOrd">
      <pc:chgData name="Mihai Andrei Dinica" userId="6c921760-777f-464d-a39c-f11fcd6192f3" providerId="ADAL" clId="{ABBFE659-5325-4D8F-BC55-FF912A9E955E}" dt="2020-05-06T16:59:34.729" v="804"/>
      <pc:docMkLst>
        <pc:docMk/>
      </pc:docMkLst>
      <pc:sldChg chg="addSp modSp">
        <pc:chgData name="Mihai Andrei Dinica" userId="6c921760-777f-464d-a39c-f11fcd6192f3" providerId="ADAL" clId="{ABBFE659-5325-4D8F-BC55-FF912A9E955E}" dt="2020-05-06T09:51:17.777" v="776" actId="6549"/>
        <pc:sldMkLst>
          <pc:docMk/>
          <pc:sldMk cId="0" sldId="257"/>
        </pc:sldMkLst>
        <pc:spChg chg="add mod">
          <ac:chgData name="Mihai Andrei Dinica" userId="6c921760-777f-464d-a39c-f11fcd6192f3" providerId="ADAL" clId="{ABBFE659-5325-4D8F-BC55-FF912A9E955E}" dt="2020-05-06T09:49:07.468" v="761" actId="207"/>
          <ac:spMkLst>
            <pc:docMk/>
            <pc:sldMk cId="0" sldId="257"/>
            <ac:spMk id="6" creationId="{B5F0F3FD-7E1E-4C1F-8B25-18649F8E2E04}"/>
          </ac:spMkLst>
        </pc:spChg>
        <pc:spChg chg="mod">
          <ac:chgData name="Mihai Andrei Dinica" userId="6c921760-777f-464d-a39c-f11fcd6192f3" providerId="ADAL" clId="{ABBFE659-5325-4D8F-BC55-FF912A9E955E}" dt="2020-05-06T09:51:17.777" v="776" actId="6549"/>
          <ac:spMkLst>
            <pc:docMk/>
            <pc:sldMk cId="0" sldId="257"/>
            <ac:spMk id="8" creationId="{8566856C-B9BF-4470-8435-C77A520BB0BE}"/>
          </ac:spMkLst>
        </pc:spChg>
      </pc:sldChg>
      <pc:sldChg chg="modSp">
        <pc:chgData name="Mihai Andrei Dinica" userId="6c921760-777f-464d-a39c-f11fcd6192f3" providerId="ADAL" clId="{ABBFE659-5325-4D8F-BC55-FF912A9E955E}" dt="2020-05-06T09:55:27.866" v="803"/>
        <pc:sldMkLst>
          <pc:docMk/>
          <pc:sldMk cId="0" sldId="258"/>
        </pc:sldMkLst>
        <pc:spChg chg="mod">
          <ac:chgData name="Mihai Andrei Dinica" userId="6c921760-777f-464d-a39c-f11fcd6192f3" providerId="ADAL" clId="{ABBFE659-5325-4D8F-BC55-FF912A9E955E}" dt="2020-05-06T09:55:27.866" v="803"/>
          <ac:spMkLst>
            <pc:docMk/>
            <pc:sldMk cId="0" sldId="258"/>
            <ac:spMk id="6" creationId="{AC92C0AE-E099-49ED-8B50-6ACD826B2007}"/>
          </ac:spMkLst>
        </pc:spChg>
        <pc:spChg chg="mod">
          <ac:chgData name="Mihai Andrei Dinica" userId="6c921760-777f-464d-a39c-f11fcd6192f3" providerId="ADAL" clId="{ABBFE659-5325-4D8F-BC55-FF912A9E955E}" dt="2020-05-06T09:51:45.545" v="781" actId="207"/>
          <ac:spMkLst>
            <pc:docMk/>
            <pc:sldMk cId="0" sldId="258"/>
            <ac:spMk id="7" creationId="{AA1C752C-6703-4691-AD4D-D6F80C1B8809}"/>
          </ac:spMkLst>
        </pc:spChg>
      </pc:sldChg>
      <pc:sldChg chg="modSp">
        <pc:chgData name="Mihai Andrei Dinica" userId="6c921760-777f-464d-a39c-f11fcd6192f3" providerId="ADAL" clId="{ABBFE659-5325-4D8F-BC55-FF912A9E955E}" dt="2020-05-06T08:04:14.605" v="22" actId="20577"/>
        <pc:sldMkLst>
          <pc:docMk/>
          <pc:sldMk cId="4153062430" sldId="286"/>
        </pc:sldMkLst>
        <pc:spChg chg="mod">
          <ac:chgData name="Mihai Andrei Dinica" userId="6c921760-777f-464d-a39c-f11fcd6192f3" providerId="ADAL" clId="{ABBFE659-5325-4D8F-BC55-FF912A9E955E}" dt="2020-05-06T08:04:14.605" v="22" actId="20577"/>
          <ac:spMkLst>
            <pc:docMk/>
            <pc:sldMk cId="4153062430" sldId="286"/>
            <ac:spMk id="10" creationId="{EAD7F655-C27E-4E63-9414-C4D238302A3B}"/>
          </ac:spMkLst>
        </pc:spChg>
      </pc:sldChg>
      <pc:sldChg chg="modSp ord">
        <pc:chgData name="Mihai Andrei Dinica" userId="6c921760-777f-464d-a39c-f11fcd6192f3" providerId="ADAL" clId="{ABBFE659-5325-4D8F-BC55-FF912A9E955E}" dt="2020-05-06T08:49:46.471" v="502" actId="207"/>
        <pc:sldMkLst>
          <pc:docMk/>
          <pc:sldMk cId="500400617" sldId="289"/>
        </pc:sldMkLst>
        <pc:spChg chg="mod">
          <ac:chgData name="Mihai Andrei Dinica" userId="6c921760-777f-464d-a39c-f11fcd6192f3" providerId="ADAL" clId="{ABBFE659-5325-4D8F-BC55-FF912A9E955E}" dt="2020-05-06T08:49:46.471" v="502" actId="207"/>
          <ac:spMkLst>
            <pc:docMk/>
            <pc:sldMk cId="500400617" sldId="289"/>
            <ac:spMk id="7" creationId="{F51DC7A4-7E57-403F-9E5D-AFE7F90A6BD5}"/>
          </ac:spMkLst>
        </pc:spChg>
        <pc:spChg chg="mod">
          <ac:chgData name="Mihai Andrei Dinica" userId="6c921760-777f-464d-a39c-f11fcd6192f3" providerId="ADAL" clId="{ABBFE659-5325-4D8F-BC55-FF912A9E955E}" dt="2020-05-06T08:40:52.598" v="489" actId="14100"/>
          <ac:spMkLst>
            <pc:docMk/>
            <pc:sldMk cId="500400617" sldId="289"/>
            <ac:spMk id="8" creationId="{6DBDA556-2566-4FCD-B3E0-0D266C5B3164}"/>
          </ac:spMkLst>
        </pc:spChg>
      </pc:sldChg>
      <pc:sldChg chg="del">
        <pc:chgData name="Mihai Andrei Dinica" userId="6c921760-777f-464d-a39c-f11fcd6192f3" providerId="ADAL" clId="{ABBFE659-5325-4D8F-BC55-FF912A9E955E}" dt="2020-05-06T08:58:40.591" v="631" actId="2696"/>
        <pc:sldMkLst>
          <pc:docMk/>
          <pc:sldMk cId="643297247" sldId="295"/>
        </pc:sldMkLst>
      </pc:sldChg>
      <pc:sldChg chg="modSp ord">
        <pc:chgData name="Mihai Andrei Dinica" userId="6c921760-777f-464d-a39c-f11fcd6192f3" providerId="ADAL" clId="{ABBFE659-5325-4D8F-BC55-FF912A9E955E}" dt="2020-05-06T08:17:29.033" v="106" actId="20577"/>
        <pc:sldMkLst>
          <pc:docMk/>
          <pc:sldMk cId="373271591" sldId="299"/>
        </pc:sldMkLst>
        <pc:spChg chg="mod">
          <ac:chgData name="Mihai Andrei Dinica" userId="6c921760-777f-464d-a39c-f11fcd6192f3" providerId="ADAL" clId="{ABBFE659-5325-4D8F-BC55-FF912A9E955E}" dt="2020-05-06T08:17:29.033" v="106" actId="20577"/>
          <ac:spMkLst>
            <pc:docMk/>
            <pc:sldMk cId="373271591" sldId="299"/>
            <ac:spMk id="3" creationId="{46AF3D24-38C8-4521-9471-9603BA3B5910}"/>
          </ac:spMkLst>
        </pc:spChg>
        <pc:spChg chg="mod">
          <ac:chgData name="Mihai Andrei Dinica" userId="6c921760-777f-464d-a39c-f11fcd6192f3" providerId="ADAL" clId="{ABBFE659-5325-4D8F-BC55-FF912A9E955E}" dt="2020-05-06T08:13:40.207" v="86" actId="20577"/>
          <ac:spMkLst>
            <pc:docMk/>
            <pc:sldMk cId="373271591" sldId="299"/>
            <ac:spMk id="5" creationId="{00000000-0000-0000-0000-000000000000}"/>
          </ac:spMkLst>
        </pc:spChg>
      </pc:sldChg>
      <pc:sldChg chg="delSp modSp">
        <pc:chgData name="Mihai Andrei Dinica" userId="6c921760-777f-464d-a39c-f11fcd6192f3" providerId="ADAL" clId="{ABBFE659-5325-4D8F-BC55-FF912A9E955E}" dt="2020-05-06T09:47:21.661" v="755" actId="207"/>
        <pc:sldMkLst>
          <pc:docMk/>
          <pc:sldMk cId="3432336215" sldId="300"/>
        </pc:sldMkLst>
        <pc:spChg chg="mod">
          <ac:chgData name="Mihai Andrei Dinica" userId="6c921760-777f-464d-a39c-f11fcd6192f3" providerId="ADAL" clId="{ABBFE659-5325-4D8F-BC55-FF912A9E955E}" dt="2020-05-06T09:47:21.661" v="755" actId="207"/>
          <ac:spMkLst>
            <pc:docMk/>
            <pc:sldMk cId="3432336215" sldId="300"/>
            <ac:spMk id="2" creationId="{D008A2D6-0F5C-4B82-8AEB-F47F4DB70D31}"/>
          </ac:spMkLst>
        </pc:spChg>
        <pc:spChg chg="mod">
          <ac:chgData name="Mihai Andrei Dinica" userId="6c921760-777f-464d-a39c-f11fcd6192f3" providerId="ADAL" clId="{ABBFE659-5325-4D8F-BC55-FF912A9E955E}" dt="2020-05-06T08:59:53.823" v="644" actId="207"/>
          <ac:spMkLst>
            <pc:docMk/>
            <pc:sldMk cId="3432336215" sldId="300"/>
            <ac:spMk id="5" creationId="{00000000-0000-0000-0000-000000000000}"/>
          </ac:spMkLst>
        </pc:spChg>
        <pc:spChg chg="del">
          <ac:chgData name="Mihai Andrei Dinica" userId="6c921760-777f-464d-a39c-f11fcd6192f3" providerId="ADAL" clId="{ABBFE659-5325-4D8F-BC55-FF912A9E955E}" dt="2020-05-06T09:00:00.864" v="648" actId="478"/>
          <ac:spMkLst>
            <pc:docMk/>
            <pc:sldMk cId="3432336215" sldId="300"/>
            <ac:spMk id="7" creationId="{E22BA99F-DF39-4819-B846-5C23FB03D142}"/>
          </ac:spMkLst>
        </pc:spChg>
      </pc:sldChg>
      <pc:sldChg chg="delSp modSp ord">
        <pc:chgData name="Mihai Andrei Dinica" userId="6c921760-777f-464d-a39c-f11fcd6192f3" providerId="ADAL" clId="{ABBFE659-5325-4D8F-BC55-FF912A9E955E}" dt="2020-05-06T08:35:11.654" v="180" actId="6549"/>
        <pc:sldMkLst>
          <pc:docMk/>
          <pc:sldMk cId="1175442736" sldId="302"/>
        </pc:sldMkLst>
        <pc:spChg chg="del">
          <ac:chgData name="Mihai Andrei Dinica" userId="6c921760-777f-464d-a39c-f11fcd6192f3" providerId="ADAL" clId="{ABBFE659-5325-4D8F-BC55-FF912A9E955E}" dt="2020-05-06T08:21:56.097" v="148" actId="478"/>
          <ac:spMkLst>
            <pc:docMk/>
            <pc:sldMk cId="1175442736" sldId="302"/>
            <ac:spMk id="6" creationId="{00000000-0000-0000-0000-000000000000}"/>
          </ac:spMkLst>
        </pc:spChg>
        <pc:spChg chg="del mod">
          <ac:chgData name="Mihai Andrei Dinica" userId="6c921760-777f-464d-a39c-f11fcd6192f3" providerId="ADAL" clId="{ABBFE659-5325-4D8F-BC55-FF912A9E955E}" dt="2020-05-06T08:21:59.420" v="149" actId="478"/>
          <ac:spMkLst>
            <pc:docMk/>
            <pc:sldMk cId="1175442736" sldId="302"/>
            <ac:spMk id="8" creationId="{00000000-0000-0000-0000-000000000000}"/>
          </ac:spMkLst>
        </pc:spChg>
        <pc:spChg chg="mod">
          <ac:chgData name="Mihai Andrei Dinica" userId="6c921760-777f-464d-a39c-f11fcd6192f3" providerId="ADAL" clId="{ABBFE659-5325-4D8F-BC55-FF912A9E955E}" dt="2020-05-06T08:35:11.654" v="180" actId="6549"/>
          <ac:spMkLst>
            <pc:docMk/>
            <pc:sldMk cId="1175442736" sldId="302"/>
            <ac:spMk id="9" creationId="{6D487150-105A-4B3A-A951-700FA3D17A49}"/>
          </ac:spMkLst>
        </pc:spChg>
        <pc:grpChg chg="mod">
          <ac:chgData name="Mihai Andrei Dinica" userId="6c921760-777f-464d-a39c-f11fcd6192f3" providerId="ADAL" clId="{ABBFE659-5325-4D8F-BC55-FF912A9E955E}" dt="2020-05-06T08:31:52.922" v="161" actId="14100"/>
          <ac:grpSpMkLst>
            <pc:docMk/>
            <pc:sldMk cId="1175442736" sldId="302"/>
            <ac:grpSpMk id="2" creationId="{00000000-0000-0000-0000-000000000000}"/>
          </ac:grpSpMkLst>
        </pc:grpChg>
        <pc:picChg chg="del">
          <ac:chgData name="Mihai Andrei Dinica" userId="6c921760-777f-464d-a39c-f11fcd6192f3" providerId="ADAL" clId="{ABBFE659-5325-4D8F-BC55-FF912A9E955E}" dt="2020-05-06T08:18:07.001" v="111" actId="478"/>
          <ac:picMkLst>
            <pc:docMk/>
            <pc:sldMk cId="1175442736" sldId="302"/>
            <ac:picMk id="5" creationId="{9BE7A1DC-E137-422D-8FCC-077AD92A8D79}"/>
          </ac:picMkLst>
        </pc:picChg>
        <pc:picChg chg="mod">
          <ac:chgData name="Mihai Andrei Dinica" userId="6c921760-777f-464d-a39c-f11fcd6192f3" providerId="ADAL" clId="{ABBFE659-5325-4D8F-BC55-FF912A9E955E}" dt="2020-05-06T08:31:48.846" v="160" actId="14100"/>
          <ac:picMkLst>
            <pc:docMk/>
            <pc:sldMk cId="1175442736" sldId="302"/>
            <ac:picMk id="11" creationId="{6DC01784-9A1C-4555-900D-69C84F78276D}"/>
          </ac:picMkLst>
        </pc:picChg>
      </pc:sldChg>
      <pc:sldChg chg="addSp delSp modSp">
        <pc:chgData name="Mihai Andrei Dinica" userId="6c921760-777f-464d-a39c-f11fcd6192f3" providerId="ADAL" clId="{ABBFE659-5325-4D8F-BC55-FF912A9E955E}" dt="2020-05-06T08:10:48.300" v="64" actId="478"/>
        <pc:sldMkLst>
          <pc:docMk/>
          <pc:sldMk cId="376871301" sldId="303"/>
        </pc:sldMkLst>
        <pc:spChg chg="add del">
          <ac:chgData name="Mihai Andrei Dinica" userId="6c921760-777f-464d-a39c-f11fcd6192f3" providerId="ADAL" clId="{ABBFE659-5325-4D8F-BC55-FF912A9E955E}" dt="2020-05-06T08:05:55.193" v="27"/>
          <ac:spMkLst>
            <pc:docMk/>
            <pc:sldMk cId="376871301" sldId="303"/>
            <ac:spMk id="2" creationId="{D844ECE2-01B3-4B81-A62B-00C9BAFB1F09}"/>
          </ac:spMkLst>
        </pc:spChg>
        <pc:spChg chg="mod">
          <ac:chgData name="Mihai Andrei Dinica" userId="6c921760-777f-464d-a39c-f11fcd6192f3" providerId="ADAL" clId="{ABBFE659-5325-4D8F-BC55-FF912A9E955E}" dt="2020-05-06T08:05:12.863" v="25"/>
          <ac:spMkLst>
            <pc:docMk/>
            <pc:sldMk cId="376871301" sldId="303"/>
            <ac:spMk id="5" creationId="{00000000-0000-0000-0000-000000000000}"/>
          </ac:spMkLst>
        </pc:spChg>
        <pc:spChg chg="mod">
          <ac:chgData name="Mihai Andrei Dinica" userId="6c921760-777f-464d-a39c-f11fcd6192f3" providerId="ADAL" clId="{ABBFE659-5325-4D8F-BC55-FF912A9E955E}" dt="2020-05-06T08:10:43.164" v="63"/>
          <ac:spMkLst>
            <pc:docMk/>
            <pc:sldMk cId="376871301" sldId="303"/>
            <ac:spMk id="6" creationId="{46BCB9BE-A1F3-4D41-87A9-DA8C96692804}"/>
          </ac:spMkLst>
        </pc:spChg>
        <pc:spChg chg="del">
          <ac:chgData name="Mihai Andrei Dinica" userId="6c921760-777f-464d-a39c-f11fcd6192f3" providerId="ADAL" clId="{ABBFE659-5325-4D8F-BC55-FF912A9E955E}" dt="2020-05-06T08:10:48.300" v="64" actId="478"/>
          <ac:spMkLst>
            <pc:docMk/>
            <pc:sldMk cId="376871301" sldId="303"/>
            <ac:spMk id="7" creationId="{B5B299DA-D3E3-408A-969A-057708187752}"/>
          </ac:spMkLst>
        </pc:spChg>
        <pc:picChg chg="add del">
          <ac:chgData name="Mihai Andrei Dinica" userId="6c921760-777f-464d-a39c-f11fcd6192f3" providerId="ADAL" clId="{ABBFE659-5325-4D8F-BC55-FF912A9E955E}" dt="2020-05-06T08:05:55.193" v="27"/>
          <ac:picMkLst>
            <pc:docMk/>
            <pc:sldMk cId="376871301" sldId="303"/>
            <ac:picMk id="1026" creationId="{291CDB73-1216-4843-92DE-52197E16F5CA}"/>
          </ac:picMkLst>
        </pc:picChg>
      </pc:sldChg>
      <pc:sldChg chg="modSp">
        <pc:chgData name="Mihai Andrei Dinica" userId="6c921760-777f-464d-a39c-f11fcd6192f3" providerId="ADAL" clId="{ABBFE659-5325-4D8F-BC55-FF912A9E955E}" dt="2020-05-06T09:40:38.250" v="710" actId="20577"/>
        <pc:sldMkLst>
          <pc:docMk/>
          <pc:sldMk cId="1390749673" sldId="304"/>
        </pc:sldMkLst>
        <pc:spChg chg="mod">
          <ac:chgData name="Mihai Andrei Dinica" userId="6c921760-777f-464d-a39c-f11fcd6192f3" providerId="ADAL" clId="{ABBFE659-5325-4D8F-BC55-FF912A9E955E}" dt="2020-05-06T09:30:37.509" v="677" actId="1076"/>
          <ac:spMkLst>
            <pc:docMk/>
            <pc:sldMk cId="1390749673" sldId="304"/>
            <ac:spMk id="8" creationId="{00000000-0000-0000-0000-000000000000}"/>
          </ac:spMkLst>
        </pc:spChg>
        <pc:spChg chg="mod">
          <ac:chgData name="Mihai Andrei Dinica" userId="6c921760-777f-464d-a39c-f11fcd6192f3" providerId="ADAL" clId="{ABBFE659-5325-4D8F-BC55-FF912A9E955E}" dt="2020-05-06T09:40:38.250" v="710" actId="20577"/>
          <ac:spMkLst>
            <pc:docMk/>
            <pc:sldMk cId="1390749673" sldId="304"/>
            <ac:spMk id="9" creationId="{074582A6-01D9-45FD-A10C-645E30A2C0A9}"/>
          </ac:spMkLst>
        </pc:spChg>
      </pc:sldChg>
      <pc:sldChg chg="modSp">
        <pc:chgData name="Mihai Andrei Dinica" userId="6c921760-777f-464d-a39c-f11fcd6192f3" providerId="ADAL" clId="{ABBFE659-5325-4D8F-BC55-FF912A9E955E}" dt="2020-05-06T09:46:35.370" v="747"/>
        <pc:sldMkLst>
          <pc:docMk/>
          <pc:sldMk cId="593679235" sldId="305"/>
        </pc:sldMkLst>
        <pc:spChg chg="mod">
          <ac:chgData name="Mihai Andrei Dinica" userId="6c921760-777f-464d-a39c-f11fcd6192f3" providerId="ADAL" clId="{ABBFE659-5325-4D8F-BC55-FF912A9E955E}" dt="2020-05-06T09:41:25.277" v="714" actId="207"/>
          <ac:spMkLst>
            <pc:docMk/>
            <pc:sldMk cId="593679235" sldId="305"/>
            <ac:spMk id="8" creationId="{00000000-0000-0000-0000-000000000000}"/>
          </ac:spMkLst>
        </pc:spChg>
        <pc:spChg chg="mod">
          <ac:chgData name="Mihai Andrei Dinica" userId="6c921760-777f-464d-a39c-f11fcd6192f3" providerId="ADAL" clId="{ABBFE659-5325-4D8F-BC55-FF912A9E955E}" dt="2020-05-06T09:46:35.370" v="747"/>
          <ac:spMkLst>
            <pc:docMk/>
            <pc:sldMk cId="593679235" sldId="305"/>
            <ac:spMk id="9" creationId="{074582A6-01D9-45FD-A10C-645E30A2C0A9}"/>
          </ac:spMkLst>
        </pc:spChg>
      </pc:sldChg>
      <pc:sldChg chg="del">
        <pc:chgData name="Mihai Andrei Dinica" userId="6c921760-777f-464d-a39c-f11fcd6192f3" providerId="ADAL" clId="{ABBFE659-5325-4D8F-BC55-FF912A9E955E}" dt="2020-05-06T08:58:44.768" v="632" actId="2696"/>
        <pc:sldMkLst>
          <pc:docMk/>
          <pc:sldMk cId="2879850273" sldId="306"/>
        </pc:sldMkLst>
      </pc:sldChg>
      <pc:sldChg chg="del">
        <pc:chgData name="Mihai Andrei Dinica" userId="6c921760-777f-464d-a39c-f11fcd6192f3" providerId="ADAL" clId="{ABBFE659-5325-4D8F-BC55-FF912A9E955E}" dt="2020-05-06T08:59:02.674" v="634" actId="2696"/>
        <pc:sldMkLst>
          <pc:docMk/>
          <pc:sldMk cId="3934480200" sldId="313"/>
        </pc:sldMkLst>
      </pc:sldChg>
      <pc:sldChg chg="del">
        <pc:chgData name="Mihai Andrei Dinica" userId="6c921760-777f-464d-a39c-f11fcd6192f3" providerId="ADAL" clId="{ABBFE659-5325-4D8F-BC55-FF912A9E955E}" dt="2020-05-06T08:58:50.520" v="633" actId="2696"/>
        <pc:sldMkLst>
          <pc:docMk/>
          <pc:sldMk cId="1856122110" sldId="315"/>
        </pc:sldMkLst>
      </pc:sldChg>
      <pc:sldChg chg="del">
        <pc:chgData name="Mihai Andrei Dinica" userId="6c921760-777f-464d-a39c-f11fcd6192f3" providerId="ADAL" clId="{ABBFE659-5325-4D8F-BC55-FF912A9E955E}" dt="2020-05-06T08:58:36.828" v="630" actId="2696"/>
        <pc:sldMkLst>
          <pc:docMk/>
          <pc:sldMk cId="315243443" sldId="316"/>
        </pc:sldMkLst>
      </pc:sldChg>
      <pc:sldChg chg="delSp modSp ord">
        <pc:chgData name="Mihai Andrei Dinica" userId="6c921760-777f-464d-a39c-f11fcd6192f3" providerId="ADAL" clId="{ABBFE659-5325-4D8F-BC55-FF912A9E955E}" dt="2020-05-06T08:39:41.944" v="477" actId="20577"/>
        <pc:sldMkLst>
          <pc:docMk/>
          <pc:sldMk cId="2401835754" sldId="317"/>
        </pc:sldMkLst>
        <pc:spChg chg="mod">
          <ac:chgData name="Mihai Andrei Dinica" userId="6c921760-777f-464d-a39c-f11fcd6192f3" providerId="ADAL" clId="{ABBFE659-5325-4D8F-BC55-FF912A9E955E}" dt="2020-05-06T08:39:41.944" v="477" actId="20577"/>
          <ac:spMkLst>
            <pc:docMk/>
            <pc:sldMk cId="2401835754" sldId="317"/>
            <ac:spMk id="7" creationId="{9144C2DA-A49C-47E6-AF24-D7A982403007}"/>
          </ac:spMkLst>
        </pc:spChg>
        <pc:spChg chg="mod">
          <ac:chgData name="Mihai Andrei Dinica" userId="6c921760-777f-464d-a39c-f11fcd6192f3" providerId="ADAL" clId="{ABBFE659-5325-4D8F-BC55-FF912A9E955E}" dt="2020-05-06T08:36:42.755" v="192"/>
          <ac:spMkLst>
            <pc:docMk/>
            <pc:sldMk cId="2401835754" sldId="317"/>
            <ac:spMk id="10" creationId="{26ABAFE0-DCE7-46BE-84B3-92A89B17658F}"/>
          </ac:spMkLst>
        </pc:spChg>
        <pc:spChg chg="del mod">
          <ac:chgData name="Mihai Andrei Dinica" userId="6c921760-777f-464d-a39c-f11fcd6192f3" providerId="ADAL" clId="{ABBFE659-5325-4D8F-BC55-FF912A9E955E}" dt="2020-05-06T08:37:56.375" v="197" actId="478"/>
          <ac:spMkLst>
            <pc:docMk/>
            <pc:sldMk cId="2401835754" sldId="317"/>
            <ac:spMk id="11" creationId="{97B39418-8B25-4595-87F8-8B904F7DBB80}"/>
          </ac:spMkLst>
        </pc:spChg>
      </pc:sldChg>
      <pc:sldChg chg="del">
        <pc:chgData name="Mihai Andrei Dinica" userId="6c921760-777f-464d-a39c-f11fcd6192f3" providerId="ADAL" clId="{ABBFE659-5325-4D8F-BC55-FF912A9E955E}" dt="2020-05-06T08:58:35.246" v="629" actId="2696"/>
        <pc:sldMkLst>
          <pc:docMk/>
          <pc:sldMk cId="4191320946" sldId="318"/>
        </pc:sldMkLst>
      </pc:sldChg>
      <pc:sldChg chg="del">
        <pc:chgData name="Mihai Andrei Dinica" userId="6c921760-777f-464d-a39c-f11fcd6192f3" providerId="ADAL" clId="{ABBFE659-5325-4D8F-BC55-FF912A9E955E}" dt="2020-05-06T08:58:33.241" v="628" actId="2696"/>
        <pc:sldMkLst>
          <pc:docMk/>
          <pc:sldMk cId="131046141" sldId="319"/>
        </pc:sldMkLst>
      </pc:sldChg>
      <pc:sldChg chg="del">
        <pc:chgData name="Mihai Andrei Dinica" userId="6c921760-777f-464d-a39c-f11fcd6192f3" providerId="ADAL" clId="{ABBFE659-5325-4D8F-BC55-FF912A9E955E}" dt="2020-05-06T08:58:31.540" v="627" actId="2696"/>
        <pc:sldMkLst>
          <pc:docMk/>
          <pc:sldMk cId="2164779878" sldId="320"/>
        </pc:sldMkLst>
      </pc:sldChg>
      <pc:sldChg chg="modSp">
        <pc:chgData name="Mihai Andrei Dinica" userId="6c921760-777f-464d-a39c-f11fcd6192f3" providerId="ADAL" clId="{ABBFE659-5325-4D8F-BC55-FF912A9E955E}" dt="2020-05-06T08:55:19.751" v="559" actId="20577"/>
        <pc:sldMkLst>
          <pc:docMk/>
          <pc:sldMk cId="2194686459" sldId="321"/>
        </pc:sldMkLst>
        <pc:spChg chg="mod">
          <ac:chgData name="Mihai Andrei Dinica" userId="6c921760-777f-464d-a39c-f11fcd6192f3" providerId="ADAL" clId="{ABBFE659-5325-4D8F-BC55-FF912A9E955E}" dt="2020-05-06T08:55:19.751" v="559" actId="20577"/>
          <ac:spMkLst>
            <pc:docMk/>
            <pc:sldMk cId="2194686459" sldId="321"/>
            <ac:spMk id="7" creationId="{45B343A2-E72E-4B98-A0AF-DFCEEA0A249C}"/>
          </ac:spMkLst>
        </pc:spChg>
        <pc:spChg chg="mod">
          <ac:chgData name="Mihai Andrei Dinica" userId="6c921760-777f-464d-a39c-f11fcd6192f3" providerId="ADAL" clId="{ABBFE659-5325-4D8F-BC55-FF912A9E955E}" dt="2020-05-06T08:51:55.199" v="515" actId="20577"/>
          <ac:spMkLst>
            <pc:docMk/>
            <pc:sldMk cId="2194686459" sldId="321"/>
            <ac:spMk id="8" creationId="{00000000-0000-0000-0000-000000000000}"/>
          </ac:spMkLst>
        </pc:spChg>
      </pc:sldChg>
      <pc:sldChg chg="addSp modSp ord">
        <pc:chgData name="Mihai Andrei Dinica" userId="6c921760-777f-464d-a39c-f11fcd6192f3" providerId="ADAL" clId="{ABBFE659-5325-4D8F-BC55-FF912A9E955E}" dt="2020-05-06T16:59:34.729" v="804"/>
        <pc:sldMkLst>
          <pc:docMk/>
          <pc:sldMk cId="4020731534" sldId="322"/>
        </pc:sldMkLst>
        <pc:spChg chg="mod">
          <ac:chgData name="Mihai Andrei Dinica" userId="6c921760-777f-464d-a39c-f11fcd6192f3" providerId="ADAL" clId="{ABBFE659-5325-4D8F-BC55-FF912A9E955E}" dt="2020-05-06T08:57:26.284" v="592"/>
          <ac:spMkLst>
            <pc:docMk/>
            <pc:sldMk cId="4020731534" sldId="322"/>
            <ac:spMk id="7" creationId="{45B343A2-E72E-4B98-A0AF-DFCEEA0A249C}"/>
          </ac:spMkLst>
        </pc:spChg>
        <pc:spChg chg="mod">
          <ac:chgData name="Mihai Andrei Dinica" userId="6c921760-777f-464d-a39c-f11fcd6192f3" providerId="ADAL" clId="{ABBFE659-5325-4D8F-BC55-FF912A9E955E}" dt="2020-05-06T08:56:17.458" v="566" actId="20577"/>
          <ac:spMkLst>
            <pc:docMk/>
            <pc:sldMk cId="4020731534" sldId="322"/>
            <ac:spMk id="8" creationId="{00000000-0000-0000-0000-000000000000}"/>
          </ac:spMkLst>
        </pc:spChg>
        <pc:spChg chg="add mod">
          <ac:chgData name="Mihai Andrei Dinica" userId="6c921760-777f-464d-a39c-f11fcd6192f3" providerId="ADAL" clId="{ABBFE659-5325-4D8F-BC55-FF912A9E955E}" dt="2020-05-06T08:58:24.380" v="626" actId="1076"/>
          <ac:spMkLst>
            <pc:docMk/>
            <pc:sldMk cId="4020731534" sldId="322"/>
            <ac:spMk id="10" creationId="{C2D1DD09-93F9-456A-887E-5BF1B548CC9C}"/>
          </ac:spMkLst>
        </pc:spChg>
      </pc:sldChg>
    </pc:docChg>
  </pc:docChgLst>
  <pc:docChgLst>
    <pc:chgData name="Mihai Andrei Dinica" userId="6c921760-777f-464d-a39c-f11fcd6192f3" providerId="ADAL" clId="{950E2BE5-5C27-4241-9F36-F5496D871F1F}"/>
    <pc:docChg chg="undo custSel addSld modSld">
      <pc:chgData name="Mihai Andrei Dinica" userId="6c921760-777f-464d-a39c-f11fcd6192f3" providerId="ADAL" clId="{950E2BE5-5C27-4241-9F36-F5496D871F1F}" dt="2020-05-02T10:15:13.345" v="2319" actId="6549"/>
      <pc:docMkLst>
        <pc:docMk/>
      </pc:docMkLst>
      <pc:sldChg chg="delSp modSp">
        <pc:chgData name="Mihai Andrei Dinica" userId="6c921760-777f-464d-a39c-f11fcd6192f3" providerId="ADAL" clId="{950E2BE5-5C27-4241-9F36-F5496D871F1F}" dt="2020-05-02T10:04:40.644" v="1869" actId="1076"/>
        <pc:sldMkLst>
          <pc:docMk/>
          <pc:sldMk cId="0" sldId="257"/>
        </pc:sldMkLst>
        <pc:spChg chg="del mod">
          <ac:chgData name="Mihai Andrei Dinica" userId="6c921760-777f-464d-a39c-f11fcd6192f3" providerId="ADAL" clId="{950E2BE5-5C27-4241-9F36-F5496D871F1F}" dt="2020-05-02T10:00:28.055" v="1817" actId="478"/>
          <ac:spMkLst>
            <pc:docMk/>
            <pc:sldMk cId="0" sldId="257"/>
            <ac:spMk id="6" creationId="{00000000-0000-0000-0000-000000000000}"/>
          </ac:spMkLst>
        </pc:spChg>
        <pc:spChg chg="mod">
          <ac:chgData name="Mihai Andrei Dinica" userId="6c921760-777f-464d-a39c-f11fcd6192f3" providerId="ADAL" clId="{950E2BE5-5C27-4241-9F36-F5496D871F1F}" dt="2020-05-02T10:04:40.644" v="1869" actId="1076"/>
          <ac:spMkLst>
            <pc:docMk/>
            <pc:sldMk cId="0" sldId="257"/>
            <ac:spMk id="8" creationId="{8566856C-B9BF-4470-8435-C77A520BB0BE}"/>
          </ac:spMkLst>
        </pc:spChg>
      </pc:sldChg>
      <pc:sldChg chg="addSp delSp modSp">
        <pc:chgData name="Mihai Andrei Dinica" userId="6c921760-777f-464d-a39c-f11fcd6192f3" providerId="ADAL" clId="{950E2BE5-5C27-4241-9F36-F5496D871F1F}" dt="2020-05-02T10:13:39.659" v="2235" actId="478"/>
        <pc:sldMkLst>
          <pc:docMk/>
          <pc:sldMk cId="0" sldId="258"/>
        </pc:sldMkLst>
        <pc:spChg chg="mod">
          <ac:chgData name="Mihai Andrei Dinica" userId="6c921760-777f-464d-a39c-f11fcd6192f3" providerId="ADAL" clId="{950E2BE5-5C27-4241-9F36-F5496D871F1F}" dt="2020-05-02T10:13:01.818" v="2230" actId="20577"/>
          <ac:spMkLst>
            <pc:docMk/>
            <pc:sldMk cId="0" sldId="258"/>
            <ac:spMk id="6" creationId="{AC92C0AE-E099-49ED-8B50-6ACD826B2007}"/>
          </ac:spMkLst>
        </pc:spChg>
        <pc:spChg chg="del">
          <ac:chgData name="Mihai Andrei Dinica" userId="6c921760-777f-464d-a39c-f11fcd6192f3" providerId="ADAL" clId="{950E2BE5-5C27-4241-9F36-F5496D871F1F}" dt="2020-05-02T10:13:34.830" v="2234" actId="478"/>
          <ac:spMkLst>
            <pc:docMk/>
            <pc:sldMk cId="0" sldId="258"/>
            <ac:spMk id="7" creationId="{00000000-0000-0000-0000-000000000000}"/>
          </ac:spMkLst>
        </pc:spChg>
        <pc:spChg chg="add del mod">
          <ac:chgData name="Mihai Andrei Dinica" userId="6c921760-777f-464d-a39c-f11fcd6192f3" providerId="ADAL" clId="{950E2BE5-5C27-4241-9F36-F5496D871F1F}" dt="2020-05-02T10:13:39.659" v="2235" actId="478"/>
          <ac:spMkLst>
            <pc:docMk/>
            <pc:sldMk cId="0" sldId="258"/>
            <ac:spMk id="8" creationId="{89722FFE-0D89-4C98-B369-BEAE2CCEB708}"/>
          </ac:spMkLst>
        </pc:spChg>
      </pc:sldChg>
      <pc:sldChg chg="modSp">
        <pc:chgData name="Mihai Andrei Dinica" userId="6c921760-777f-464d-a39c-f11fcd6192f3" providerId="ADAL" clId="{950E2BE5-5C27-4241-9F36-F5496D871F1F}" dt="2020-05-02T09:07:35.852" v="22" actId="1076"/>
        <pc:sldMkLst>
          <pc:docMk/>
          <pc:sldMk cId="0" sldId="265"/>
        </pc:sldMkLst>
        <pc:spChg chg="mod">
          <ac:chgData name="Mihai Andrei Dinica" userId="6c921760-777f-464d-a39c-f11fcd6192f3" providerId="ADAL" clId="{950E2BE5-5C27-4241-9F36-F5496D871F1F}" dt="2020-05-02T09:07:35.852" v="22" actId="1076"/>
          <ac:spMkLst>
            <pc:docMk/>
            <pc:sldMk cId="0" sldId="265"/>
            <ac:spMk id="10" creationId="{ED16B2B9-82ED-4D01-8712-7C7F9453BB06}"/>
          </ac:spMkLst>
        </pc:spChg>
      </pc:sldChg>
      <pc:sldChg chg="modSp">
        <pc:chgData name="Mihai Andrei Dinica" userId="6c921760-777f-464d-a39c-f11fcd6192f3" providerId="ADAL" clId="{950E2BE5-5C27-4241-9F36-F5496D871F1F}" dt="2020-05-02T09:07:15.906" v="20" actId="20577"/>
        <pc:sldMkLst>
          <pc:docMk/>
          <pc:sldMk cId="4153062430" sldId="286"/>
        </pc:sldMkLst>
        <pc:spChg chg="mod">
          <ac:chgData name="Mihai Andrei Dinica" userId="6c921760-777f-464d-a39c-f11fcd6192f3" providerId="ADAL" clId="{950E2BE5-5C27-4241-9F36-F5496D871F1F}" dt="2020-05-02T09:07:15.906" v="20" actId="20577"/>
          <ac:spMkLst>
            <pc:docMk/>
            <pc:sldMk cId="4153062430" sldId="286"/>
            <ac:spMk id="10" creationId="{EAD7F655-C27E-4E63-9414-C4D238302A3B}"/>
          </ac:spMkLst>
        </pc:spChg>
      </pc:sldChg>
      <pc:sldChg chg="modSp">
        <pc:chgData name="Mihai Andrei Dinica" userId="6c921760-777f-464d-a39c-f11fcd6192f3" providerId="ADAL" clId="{950E2BE5-5C27-4241-9F36-F5496D871F1F}" dt="2020-05-02T09:43:41.369" v="856" actId="5793"/>
        <pc:sldMkLst>
          <pc:docMk/>
          <pc:sldMk cId="500400617" sldId="289"/>
        </pc:sldMkLst>
        <pc:spChg chg="mod">
          <ac:chgData name="Mihai Andrei Dinica" userId="6c921760-777f-464d-a39c-f11fcd6192f3" providerId="ADAL" clId="{950E2BE5-5C27-4241-9F36-F5496D871F1F}" dt="2020-05-02T09:39:41.687" v="686" actId="1076"/>
          <ac:spMkLst>
            <pc:docMk/>
            <pc:sldMk cId="500400617" sldId="289"/>
            <ac:spMk id="8" creationId="{6DBDA556-2566-4FCD-B3E0-0D266C5B3164}"/>
          </ac:spMkLst>
        </pc:spChg>
        <pc:spChg chg="mod">
          <ac:chgData name="Mihai Andrei Dinica" userId="6c921760-777f-464d-a39c-f11fcd6192f3" providerId="ADAL" clId="{950E2BE5-5C27-4241-9F36-F5496D871F1F}" dt="2020-05-02T09:43:41.369" v="856" actId="5793"/>
          <ac:spMkLst>
            <pc:docMk/>
            <pc:sldMk cId="500400617" sldId="289"/>
            <ac:spMk id="15" creationId="{00000000-0000-0000-0000-000000000000}"/>
          </ac:spMkLst>
        </pc:spChg>
        <pc:grpChg chg="mod">
          <ac:chgData name="Mihai Andrei Dinica" userId="6c921760-777f-464d-a39c-f11fcd6192f3" providerId="ADAL" clId="{950E2BE5-5C27-4241-9F36-F5496D871F1F}" dt="2020-05-02T09:39:34.204" v="685" actId="1076"/>
          <ac:grpSpMkLst>
            <pc:docMk/>
            <pc:sldMk cId="500400617" sldId="289"/>
            <ac:grpSpMk id="2" creationId="{00000000-0000-0000-0000-000000000000}"/>
          </ac:grpSpMkLst>
        </pc:grpChg>
      </pc:sldChg>
      <pc:sldChg chg="modSp">
        <pc:chgData name="Mihai Andrei Dinica" userId="6c921760-777f-464d-a39c-f11fcd6192f3" providerId="ADAL" clId="{950E2BE5-5C27-4241-9F36-F5496D871F1F}" dt="2020-05-02T10:07:45.432" v="1935" actId="20577"/>
        <pc:sldMkLst>
          <pc:docMk/>
          <pc:sldMk cId="643297247" sldId="295"/>
        </pc:sldMkLst>
        <pc:spChg chg="mod">
          <ac:chgData name="Mihai Andrei Dinica" userId="6c921760-777f-464d-a39c-f11fcd6192f3" providerId="ADAL" clId="{950E2BE5-5C27-4241-9F36-F5496D871F1F}" dt="2020-05-02T10:07:45.432" v="1935" actId="20577"/>
          <ac:spMkLst>
            <pc:docMk/>
            <pc:sldMk cId="643297247" sldId="295"/>
            <ac:spMk id="9" creationId="{E6EE3E9B-C1FB-48AD-B64F-8D22DF665189}"/>
          </ac:spMkLst>
        </pc:spChg>
        <pc:spChg chg="mod">
          <ac:chgData name="Mihai Andrei Dinica" userId="6c921760-777f-464d-a39c-f11fcd6192f3" providerId="ADAL" clId="{950E2BE5-5C27-4241-9F36-F5496D871F1F}" dt="2020-05-02T10:07:24.288" v="1934" actId="20577"/>
          <ac:spMkLst>
            <pc:docMk/>
            <pc:sldMk cId="643297247" sldId="295"/>
            <ac:spMk id="16" creationId="{877D4FC4-9934-4A94-BCCC-555B3CD189ED}"/>
          </ac:spMkLst>
        </pc:spChg>
      </pc:sldChg>
      <pc:sldChg chg="addSp modSp">
        <pc:chgData name="Mihai Andrei Dinica" userId="6c921760-777f-464d-a39c-f11fcd6192f3" providerId="ADAL" clId="{950E2BE5-5C27-4241-9F36-F5496D871F1F}" dt="2020-05-02T09:16:48.189" v="243" actId="1076"/>
        <pc:sldMkLst>
          <pc:docMk/>
          <pc:sldMk cId="373271591" sldId="299"/>
        </pc:sldMkLst>
        <pc:spChg chg="add mod">
          <ac:chgData name="Mihai Andrei Dinica" userId="6c921760-777f-464d-a39c-f11fcd6192f3" providerId="ADAL" clId="{950E2BE5-5C27-4241-9F36-F5496D871F1F}" dt="2020-05-02T09:16:48.189" v="243" actId="1076"/>
          <ac:spMkLst>
            <pc:docMk/>
            <pc:sldMk cId="373271591" sldId="299"/>
            <ac:spMk id="2" creationId="{6690B328-9F69-478A-B49C-117F03109AAD}"/>
          </ac:spMkLst>
        </pc:spChg>
        <pc:spChg chg="mod">
          <ac:chgData name="Mihai Andrei Dinica" userId="6c921760-777f-464d-a39c-f11fcd6192f3" providerId="ADAL" clId="{950E2BE5-5C27-4241-9F36-F5496D871F1F}" dt="2020-05-02T09:16:41.754" v="242" actId="20577"/>
          <ac:spMkLst>
            <pc:docMk/>
            <pc:sldMk cId="373271591" sldId="299"/>
            <ac:spMk id="3" creationId="{46AF3D24-38C8-4521-9471-9603BA3B5910}"/>
          </ac:spMkLst>
        </pc:spChg>
        <pc:spChg chg="mod">
          <ac:chgData name="Mihai Andrei Dinica" userId="6c921760-777f-464d-a39c-f11fcd6192f3" providerId="ADAL" clId="{950E2BE5-5C27-4241-9F36-F5496D871F1F}" dt="2020-05-02T09:12:13.109" v="75" actId="1076"/>
          <ac:spMkLst>
            <pc:docMk/>
            <pc:sldMk cId="373271591" sldId="299"/>
            <ac:spMk id="5" creationId="{00000000-0000-0000-0000-000000000000}"/>
          </ac:spMkLst>
        </pc:spChg>
      </pc:sldChg>
      <pc:sldChg chg="addSp delSp modSp">
        <pc:chgData name="Mihai Andrei Dinica" userId="6c921760-777f-464d-a39c-f11fcd6192f3" providerId="ADAL" clId="{950E2BE5-5C27-4241-9F36-F5496D871F1F}" dt="2020-05-02T09:46:22" v="927" actId="1076"/>
        <pc:sldMkLst>
          <pc:docMk/>
          <pc:sldMk cId="3432336215" sldId="300"/>
        </pc:sldMkLst>
        <pc:spChg chg="add mod">
          <ac:chgData name="Mihai Andrei Dinica" userId="6c921760-777f-464d-a39c-f11fcd6192f3" providerId="ADAL" clId="{950E2BE5-5C27-4241-9F36-F5496D871F1F}" dt="2020-05-02T09:46:22" v="927" actId="1076"/>
          <ac:spMkLst>
            <pc:docMk/>
            <pc:sldMk cId="3432336215" sldId="300"/>
            <ac:spMk id="2" creationId="{D008A2D6-0F5C-4B82-8AEB-F47F4DB70D31}"/>
          </ac:spMkLst>
        </pc:spChg>
        <pc:spChg chg="mod">
          <ac:chgData name="Mihai Andrei Dinica" userId="6c921760-777f-464d-a39c-f11fcd6192f3" providerId="ADAL" clId="{950E2BE5-5C27-4241-9F36-F5496D871F1F}" dt="2020-05-02T09:44:31.095" v="867" actId="20577"/>
          <ac:spMkLst>
            <pc:docMk/>
            <pc:sldMk cId="3432336215" sldId="300"/>
            <ac:spMk id="5" creationId="{00000000-0000-0000-0000-000000000000}"/>
          </ac:spMkLst>
        </pc:spChg>
        <pc:spChg chg="del mod">
          <ac:chgData name="Mihai Andrei Dinica" userId="6c921760-777f-464d-a39c-f11fcd6192f3" providerId="ADAL" clId="{950E2BE5-5C27-4241-9F36-F5496D871F1F}" dt="2020-05-02T09:43:54.083" v="860"/>
          <ac:spMkLst>
            <pc:docMk/>
            <pc:sldMk cId="3432336215" sldId="300"/>
            <ac:spMk id="9" creationId="{1EA6A2EB-5BAA-490D-B75D-7EDB393BEBE7}"/>
          </ac:spMkLst>
        </pc:spChg>
        <pc:graphicFrameChg chg="del">
          <ac:chgData name="Mihai Andrei Dinica" userId="6c921760-777f-464d-a39c-f11fcd6192f3" providerId="ADAL" clId="{950E2BE5-5C27-4241-9F36-F5496D871F1F}" dt="2020-05-02T09:43:48.649" v="857" actId="478"/>
          <ac:graphicFrameMkLst>
            <pc:docMk/>
            <pc:sldMk cId="3432336215" sldId="300"/>
            <ac:graphicFrameMk id="7" creationId="{3657FF06-5512-40AC-A541-9E46401BBF9F}"/>
          </ac:graphicFrameMkLst>
        </pc:graphicFrameChg>
      </pc:sldChg>
      <pc:sldChg chg="delSp modSp">
        <pc:chgData name="Mihai Andrei Dinica" userId="6c921760-777f-464d-a39c-f11fcd6192f3" providerId="ADAL" clId="{950E2BE5-5C27-4241-9F36-F5496D871F1F}" dt="2020-05-02T09:21:36.710" v="402" actId="20577"/>
        <pc:sldMkLst>
          <pc:docMk/>
          <pc:sldMk cId="1175442736" sldId="302"/>
        </pc:sldMkLst>
        <pc:spChg chg="mod">
          <ac:chgData name="Mihai Andrei Dinica" userId="6c921760-777f-464d-a39c-f11fcd6192f3" providerId="ADAL" clId="{950E2BE5-5C27-4241-9F36-F5496D871F1F}" dt="2020-05-02T09:21:36.710" v="402" actId="20577"/>
          <ac:spMkLst>
            <pc:docMk/>
            <pc:sldMk cId="1175442736" sldId="302"/>
            <ac:spMk id="8" creationId="{00000000-0000-0000-0000-000000000000}"/>
          </ac:spMkLst>
        </pc:spChg>
        <pc:spChg chg="mod">
          <ac:chgData name="Mihai Andrei Dinica" userId="6c921760-777f-464d-a39c-f11fcd6192f3" providerId="ADAL" clId="{950E2BE5-5C27-4241-9F36-F5496D871F1F}" dt="2020-05-02T09:21:29.262" v="401" actId="20577"/>
          <ac:spMkLst>
            <pc:docMk/>
            <pc:sldMk cId="1175442736" sldId="302"/>
            <ac:spMk id="9" creationId="{6D487150-105A-4B3A-A951-700FA3D17A49}"/>
          </ac:spMkLst>
        </pc:spChg>
        <pc:picChg chg="del">
          <ac:chgData name="Mihai Andrei Dinica" userId="6c921760-777f-464d-a39c-f11fcd6192f3" providerId="ADAL" clId="{950E2BE5-5C27-4241-9F36-F5496D871F1F}" dt="2020-05-02T09:18:03.523" v="254" actId="478"/>
          <ac:picMkLst>
            <pc:docMk/>
            <pc:sldMk cId="1175442736" sldId="302"/>
            <ac:picMk id="10" creationId="{D60E2C9B-84EC-4B2A-AC9C-4142A88B995D}"/>
          </ac:picMkLst>
        </pc:picChg>
      </pc:sldChg>
      <pc:sldChg chg="addSp delSp modSp">
        <pc:chgData name="Mihai Andrei Dinica" userId="6c921760-777f-464d-a39c-f11fcd6192f3" providerId="ADAL" clId="{950E2BE5-5C27-4241-9F36-F5496D871F1F}" dt="2020-05-02T09:09:26.361" v="69" actId="1076"/>
        <pc:sldMkLst>
          <pc:docMk/>
          <pc:sldMk cId="376871301" sldId="303"/>
        </pc:sldMkLst>
        <pc:spChg chg="mod">
          <ac:chgData name="Mihai Andrei Dinica" userId="6c921760-777f-464d-a39c-f11fcd6192f3" providerId="ADAL" clId="{950E2BE5-5C27-4241-9F36-F5496D871F1F}" dt="2020-05-02T09:09:23.496" v="68" actId="20577"/>
          <ac:spMkLst>
            <pc:docMk/>
            <pc:sldMk cId="376871301" sldId="303"/>
            <ac:spMk id="5" creationId="{00000000-0000-0000-0000-000000000000}"/>
          </ac:spMkLst>
        </pc:spChg>
        <pc:spChg chg="del mod">
          <ac:chgData name="Mihai Andrei Dinica" userId="6c921760-777f-464d-a39c-f11fcd6192f3" providerId="ADAL" clId="{950E2BE5-5C27-4241-9F36-F5496D871F1F}" dt="2020-05-02T09:09:14.357" v="32" actId="478"/>
          <ac:spMkLst>
            <pc:docMk/>
            <pc:sldMk cId="376871301" sldId="303"/>
            <ac:spMk id="6" creationId="{436D71EB-4B6E-4765-8DBC-415E474EC4A4}"/>
          </ac:spMkLst>
        </pc:spChg>
        <pc:picChg chg="add mod">
          <ac:chgData name="Mihai Andrei Dinica" userId="6c921760-777f-464d-a39c-f11fcd6192f3" providerId="ADAL" clId="{950E2BE5-5C27-4241-9F36-F5496D871F1F}" dt="2020-05-02T09:09:26.361" v="69" actId="1076"/>
          <ac:picMkLst>
            <pc:docMk/>
            <pc:sldMk cId="376871301" sldId="303"/>
            <ac:picMk id="2" creationId="{40EB6303-BE44-47E7-9535-8AD789576729}"/>
          </ac:picMkLst>
        </pc:picChg>
      </pc:sldChg>
      <pc:sldChg chg="delSp modSp">
        <pc:chgData name="Mihai Andrei Dinica" userId="6c921760-777f-464d-a39c-f11fcd6192f3" providerId="ADAL" clId="{950E2BE5-5C27-4241-9F36-F5496D871F1F}" dt="2020-05-02T09:49:54.008" v="1016" actId="1076"/>
        <pc:sldMkLst>
          <pc:docMk/>
          <pc:sldMk cId="1390749673" sldId="304"/>
        </pc:sldMkLst>
        <pc:spChg chg="mod">
          <ac:chgData name="Mihai Andrei Dinica" userId="6c921760-777f-464d-a39c-f11fcd6192f3" providerId="ADAL" clId="{950E2BE5-5C27-4241-9F36-F5496D871F1F}" dt="2020-05-02T09:48:01.035" v="946" actId="14100"/>
          <ac:spMkLst>
            <pc:docMk/>
            <pc:sldMk cId="1390749673" sldId="304"/>
            <ac:spMk id="6" creationId="{00000000-0000-0000-0000-000000000000}"/>
          </ac:spMkLst>
        </pc:spChg>
        <pc:spChg chg="mod">
          <ac:chgData name="Mihai Andrei Dinica" userId="6c921760-777f-464d-a39c-f11fcd6192f3" providerId="ADAL" clId="{950E2BE5-5C27-4241-9F36-F5496D871F1F}" dt="2020-05-02T09:47:56.546" v="945" actId="20577"/>
          <ac:spMkLst>
            <pc:docMk/>
            <pc:sldMk cId="1390749673" sldId="304"/>
            <ac:spMk id="8" creationId="{00000000-0000-0000-0000-000000000000}"/>
          </ac:spMkLst>
        </pc:spChg>
        <pc:spChg chg="mod">
          <ac:chgData name="Mihai Andrei Dinica" userId="6c921760-777f-464d-a39c-f11fcd6192f3" providerId="ADAL" clId="{950E2BE5-5C27-4241-9F36-F5496D871F1F}" dt="2020-05-02T09:49:54.008" v="1016" actId="1076"/>
          <ac:spMkLst>
            <pc:docMk/>
            <pc:sldMk cId="1390749673" sldId="304"/>
            <ac:spMk id="9" creationId="{074582A6-01D9-45FD-A10C-645E30A2C0A9}"/>
          </ac:spMkLst>
        </pc:spChg>
        <pc:picChg chg="del">
          <ac:chgData name="Mihai Andrei Dinica" userId="6c921760-777f-464d-a39c-f11fcd6192f3" providerId="ADAL" clId="{950E2BE5-5C27-4241-9F36-F5496D871F1F}" dt="2020-05-02T09:48:08.329" v="950" actId="478"/>
          <ac:picMkLst>
            <pc:docMk/>
            <pc:sldMk cId="1390749673" sldId="304"/>
            <ac:picMk id="12" creationId="{A5C8BBB8-3ABF-48D7-A60F-8C97D8D86F2D}"/>
          </ac:picMkLst>
        </pc:picChg>
      </pc:sldChg>
      <pc:sldChg chg="modSp">
        <pc:chgData name="Mihai Andrei Dinica" userId="6c921760-777f-464d-a39c-f11fcd6192f3" providerId="ADAL" clId="{950E2BE5-5C27-4241-9F36-F5496D871F1F}" dt="2020-05-02T09:52:46.683" v="1399" actId="20577"/>
        <pc:sldMkLst>
          <pc:docMk/>
          <pc:sldMk cId="593679235" sldId="305"/>
        </pc:sldMkLst>
        <pc:spChg chg="mod">
          <ac:chgData name="Mihai Andrei Dinica" userId="6c921760-777f-464d-a39c-f11fcd6192f3" providerId="ADAL" clId="{950E2BE5-5C27-4241-9F36-F5496D871F1F}" dt="2020-05-02T09:52:21.854" v="1324" actId="20577"/>
          <ac:spMkLst>
            <pc:docMk/>
            <pc:sldMk cId="593679235" sldId="305"/>
            <ac:spMk id="8" creationId="{00000000-0000-0000-0000-000000000000}"/>
          </ac:spMkLst>
        </pc:spChg>
        <pc:spChg chg="mod">
          <ac:chgData name="Mihai Andrei Dinica" userId="6c921760-777f-464d-a39c-f11fcd6192f3" providerId="ADAL" clId="{950E2BE5-5C27-4241-9F36-F5496D871F1F}" dt="2020-05-02T09:52:46.683" v="1399" actId="20577"/>
          <ac:spMkLst>
            <pc:docMk/>
            <pc:sldMk cId="593679235" sldId="305"/>
            <ac:spMk id="9" creationId="{074582A6-01D9-45FD-A10C-645E30A2C0A9}"/>
          </ac:spMkLst>
        </pc:spChg>
      </pc:sldChg>
      <pc:sldChg chg="modSp">
        <pc:chgData name="Mihai Andrei Dinica" userId="6c921760-777f-464d-a39c-f11fcd6192f3" providerId="ADAL" clId="{950E2BE5-5C27-4241-9F36-F5496D871F1F}" dt="2020-05-02T10:00:15.862" v="1815" actId="1076"/>
        <pc:sldMkLst>
          <pc:docMk/>
          <pc:sldMk cId="2879850273" sldId="306"/>
        </pc:sldMkLst>
        <pc:spChg chg="mod">
          <ac:chgData name="Mihai Andrei Dinica" userId="6c921760-777f-464d-a39c-f11fcd6192f3" providerId="ADAL" clId="{950E2BE5-5C27-4241-9F36-F5496D871F1F}" dt="2020-05-02T09:54:36.832" v="1438" actId="20577"/>
          <ac:spMkLst>
            <pc:docMk/>
            <pc:sldMk cId="2879850273" sldId="306"/>
            <ac:spMk id="8" creationId="{00000000-0000-0000-0000-000000000000}"/>
          </ac:spMkLst>
        </pc:spChg>
        <pc:spChg chg="mod">
          <ac:chgData name="Mihai Andrei Dinica" userId="6c921760-777f-464d-a39c-f11fcd6192f3" providerId="ADAL" clId="{950E2BE5-5C27-4241-9F36-F5496D871F1F}" dt="2020-05-02T10:00:15.862" v="1815" actId="1076"/>
          <ac:spMkLst>
            <pc:docMk/>
            <pc:sldMk cId="2879850273" sldId="306"/>
            <ac:spMk id="9" creationId="{074582A6-01D9-45FD-A10C-645E30A2C0A9}"/>
          </ac:spMkLst>
        </pc:spChg>
      </pc:sldChg>
      <pc:sldChg chg="addSp delSp modSp">
        <pc:chgData name="Mihai Andrei Dinica" userId="6c921760-777f-464d-a39c-f11fcd6192f3" providerId="ADAL" clId="{950E2BE5-5C27-4241-9F36-F5496D871F1F}" dt="2020-05-02T09:26:16.688" v="490" actId="1076"/>
        <pc:sldMkLst>
          <pc:docMk/>
          <pc:sldMk cId="3934480200" sldId="313"/>
        </pc:sldMkLst>
        <pc:spChg chg="add del mod">
          <ac:chgData name="Mihai Andrei Dinica" userId="6c921760-777f-464d-a39c-f11fcd6192f3" providerId="ADAL" clId="{950E2BE5-5C27-4241-9F36-F5496D871F1F}" dt="2020-05-02T09:22:47.539" v="415"/>
          <ac:spMkLst>
            <pc:docMk/>
            <pc:sldMk cId="3934480200" sldId="313"/>
            <ac:spMk id="5" creationId="{381FA89A-659C-4554-9EE5-50F88458BDEA}"/>
          </ac:spMkLst>
        </pc:spChg>
        <pc:spChg chg="add del">
          <ac:chgData name="Mihai Andrei Dinica" userId="6c921760-777f-464d-a39c-f11fcd6192f3" providerId="ADAL" clId="{950E2BE5-5C27-4241-9F36-F5496D871F1F}" dt="2020-05-02T09:22:57.933" v="417"/>
          <ac:spMkLst>
            <pc:docMk/>
            <pc:sldMk cId="3934480200" sldId="313"/>
            <ac:spMk id="6" creationId="{A5805827-4A28-4139-9DE9-673FF1AFA203}"/>
          </ac:spMkLst>
        </pc:spChg>
        <pc:spChg chg="add mod">
          <ac:chgData name="Mihai Andrei Dinica" userId="6c921760-777f-464d-a39c-f11fcd6192f3" providerId="ADAL" clId="{950E2BE5-5C27-4241-9F36-F5496D871F1F}" dt="2020-05-02T09:23:28.661" v="435" actId="1076"/>
          <ac:spMkLst>
            <pc:docMk/>
            <pc:sldMk cId="3934480200" sldId="313"/>
            <ac:spMk id="7" creationId="{9144C2DA-A49C-47E6-AF24-D7A982403007}"/>
          </ac:spMkLst>
        </pc:spChg>
        <pc:spChg chg="add del">
          <ac:chgData name="Mihai Andrei Dinica" userId="6c921760-777f-464d-a39c-f11fcd6192f3" providerId="ADAL" clId="{950E2BE5-5C27-4241-9F36-F5496D871F1F}" dt="2020-05-02T09:23:51.958" v="437"/>
          <ac:spMkLst>
            <pc:docMk/>
            <pc:sldMk cId="3934480200" sldId="313"/>
            <ac:spMk id="8" creationId="{FC028B5F-80C3-418E-B27E-13B724AF6FD9}"/>
          </ac:spMkLst>
        </pc:spChg>
        <pc:spChg chg="add mod">
          <ac:chgData name="Mihai Andrei Dinica" userId="6c921760-777f-464d-a39c-f11fcd6192f3" providerId="ADAL" clId="{950E2BE5-5C27-4241-9F36-F5496D871F1F}" dt="2020-05-02T09:22:27.167" v="407" actId="1076"/>
          <ac:spMkLst>
            <pc:docMk/>
            <pc:sldMk cId="3934480200" sldId="313"/>
            <ac:spMk id="9" creationId="{8CA42202-F6A7-40DC-8779-B75FB7FC633F}"/>
          </ac:spMkLst>
        </pc:spChg>
        <pc:spChg chg="add mod">
          <ac:chgData name="Mihai Andrei Dinica" userId="6c921760-777f-464d-a39c-f11fcd6192f3" providerId="ADAL" clId="{950E2BE5-5C27-4241-9F36-F5496D871F1F}" dt="2020-05-02T09:22:47.296" v="413" actId="1076"/>
          <ac:spMkLst>
            <pc:docMk/>
            <pc:sldMk cId="3934480200" sldId="313"/>
            <ac:spMk id="10" creationId="{26ABAFE0-DCE7-46BE-84B3-92A89B17658F}"/>
          </ac:spMkLst>
        </pc:spChg>
        <pc:spChg chg="add mod">
          <ac:chgData name="Mihai Andrei Dinica" userId="6c921760-777f-464d-a39c-f11fcd6192f3" providerId="ADAL" clId="{950E2BE5-5C27-4241-9F36-F5496D871F1F}" dt="2020-05-02T09:26:16.688" v="490" actId="1076"/>
          <ac:spMkLst>
            <pc:docMk/>
            <pc:sldMk cId="3934480200" sldId="313"/>
            <ac:spMk id="11" creationId="{97B39418-8B25-4595-87F8-8B904F7DBB80}"/>
          </ac:spMkLst>
        </pc:spChg>
        <pc:picChg chg="del">
          <ac:chgData name="Mihai Andrei Dinica" userId="6c921760-777f-464d-a39c-f11fcd6192f3" providerId="ADAL" clId="{950E2BE5-5C27-4241-9F36-F5496D871F1F}" dt="2020-05-02T09:22:10.179" v="403" actId="478"/>
          <ac:picMkLst>
            <pc:docMk/>
            <pc:sldMk cId="3934480200" sldId="313"/>
            <ac:picMk id="13" creationId="{5C8CCA5B-2E6C-4BE7-B7EB-BA8DAAC340E2}"/>
          </ac:picMkLst>
        </pc:picChg>
        <pc:picChg chg="del">
          <ac:chgData name="Mihai Andrei Dinica" userId="6c921760-777f-464d-a39c-f11fcd6192f3" providerId="ADAL" clId="{950E2BE5-5C27-4241-9F36-F5496D871F1F}" dt="2020-05-02T09:22:11.496" v="404" actId="478"/>
          <ac:picMkLst>
            <pc:docMk/>
            <pc:sldMk cId="3934480200" sldId="313"/>
            <ac:picMk id="15" creationId="{60E86D0D-3D41-4EB7-AEDA-DB4960BDC5F2}"/>
          </ac:picMkLst>
        </pc:picChg>
      </pc:sldChg>
      <pc:sldChg chg="addSp delSp modSp">
        <pc:chgData name="Mihai Andrei Dinica" userId="6c921760-777f-464d-a39c-f11fcd6192f3" providerId="ADAL" clId="{950E2BE5-5C27-4241-9F36-F5496D871F1F}" dt="2020-05-02T09:30:25.438" v="589" actId="255"/>
        <pc:sldMkLst>
          <pc:docMk/>
          <pc:sldMk cId="3279980164" sldId="314"/>
        </pc:sldMkLst>
        <pc:spChg chg="add del">
          <ac:chgData name="Mihai Andrei Dinica" userId="6c921760-777f-464d-a39c-f11fcd6192f3" providerId="ADAL" clId="{950E2BE5-5C27-4241-9F36-F5496D871F1F}" dt="2020-05-02T09:26:25.401" v="494"/>
          <ac:spMkLst>
            <pc:docMk/>
            <pc:sldMk cId="3279980164" sldId="314"/>
            <ac:spMk id="6" creationId="{800BF43C-ABB5-463A-AFF9-80DD439BCADF}"/>
          </ac:spMkLst>
        </pc:spChg>
        <pc:spChg chg="add mod">
          <ac:chgData name="Mihai Andrei Dinica" userId="6c921760-777f-464d-a39c-f11fcd6192f3" providerId="ADAL" clId="{950E2BE5-5C27-4241-9F36-F5496D871F1F}" dt="2020-05-02T09:29:39.855" v="578" actId="20577"/>
          <ac:spMkLst>
            <pc:docMk/>
            <pc:sldMk cId="3279980164" sldId="314"/>
            <ac:spMk id="8" creationId="{51AB892A-D348-478E-8201-D9685F038144}"/>
          </ac:spMkLst>
        </pc:spChg>
        <pc:spChg chg="add mod">
          <ac:chgData name="Mihai Andrei Dinica" userId="6c921760-777f-464d-a39c-f11fcd6192f3" providerId="ADAL" clId="{950E2BE5-5C27-4241-9F36-F5496D871F1F}" dt="2020-05-02T09:30:25.438" v="589" actId="255"/>
          <ac:spMkLst>
            <pc:docMk/>
            <pc:sldMk cId="3279980164" sldId="314"/>
            <ac:spMk id="10" creationId="{F3A0CB9C-3EE8-4BBD-994F-75E019A9BDBB}"/>
          </ac:spMkLst>
        </pc:spChg>
        <pc:picChg chg="del">
          <ac:chgData name="Mihai Andrei Dinica" userId="6c921760-777f-464d-a39c-f11fcd6192f3" providerId="ADAL" clId="{950E2BE5-5C27-4241-9F36-F5496D871F1F}" dt="2020-05-02T09:26:21.391" v="492" actId="478"/>
          <ac:picMkLst>
            <pc:docMk/>
            <pc:sldMk cId="3279980164" sldId="314"/>
            <ac:picMk id="7" creationId="{3ABC959A-B654-4D4E-9D9C-DA367F539EEE}"/>
          </ac:picMkLst>
        </pc:picChg>
        <pc:picChg chg="del">
          <ac:chgData name="Mihai Andrei Dinica" userId="6c921760-777f-464d-a39c-f11fcd6192f3" providerId="ADAL" clId="{950E2BE5-5C27-4241-9F36-F5496D871F1F}" dt="2020-05-02T09:26:19.988" v="491" actId="478"/>
          <ac:picMkLst>
            <pc:docMk/>
            <pc:sldMk cId="3279980164" sldId="314"/>
            <ac:picMk id="9" creationId="{9AF1F817-37FA-4056-9096-AB054DC0A148}"/>
          </ac:picMkLst>
        </pc:picChg>
      </pc:sldChg>
      <pc:sldChg chg="addSp delSp modSp">
        <pc:chgData name="Mihai Andrei Dinica" userId="6c921760-777f-464d-a39c-f11fcd6192f3" providerId="ADAL" clId="{950E2BE5-5C27-4241-9F36-F5496D871F1F}" dt="2020-05-02T09:34:45.559" v="672" actId="20577"/>
        <pc:sldMkLst>
          <pc:docMk/>
          <pc:sldMk cId="1856122110" sldId="315"/>
        </pc:sldMkLst>
        <pc:spChg chg="add mod">
          <ac:chgData name="Mihai Andrei Dinica" userId="6c921760-777f-464d-a39c-f11fcd6192f3" providerId="ADAL" clId="{950E2BE5-5C27-4241-9F36-F5496D871F1F}" dt="2020-05-02T09:31:34.049" v="593" actId="1076"/>
          <ac:spMkLst>
            <pc:docMk/>
            <pc:sldMk cId="1856122110" sldId="315"/>
            <ac:spMk id="6" creationId="{86261380-4E00-4147-8F26-3A093BFF4572}"/>
          </ac:spMkLst>
        </pc:spChg>
        <pc:spChg chg="add del">
          <ac:chgData name="Mihai Andrei Dinica" userId="6c921760-777f-464d-a39c-f11fcd6192f3" providerId="ADAL" clId="{950E2BE5-5C27-4241-9F36-F5496D871F1F}" dt="2020-05-02T09:32:02.278" v="595"/>
          <ac:spMkLst>
            <pc:docMk/>
            <pc:sldMk cId="1856122110" sldId="315"/>
            <ac:spMk id="7" creationId="{03F8C1D7-5078-48C9-BFFB-78C2EC5CEC2A}"/>
          </ac:spMkLst>
        </pc:spChg>
        <pc:spChg chg="add mod">
          <ac:chgData name="Mihai Andrei Dinica" userId="6c921760-777f-464d-a39c-f11fcd6192f3" providerId="ADAL" clId="{950E2BE5-5C27-4241-9F36-F5496D871F1F}" dt="2020-05-02T09:34:45.559" v="672" actId="20577"/>
          <ac:spMkLst>
            <pc:docMk/>
            <pc:sldMk cId="1856122110" sldId="315"/>
            <ac:spMk id="9" creationId="{C6879902-C466-499D-9D46-F61D2E3C6A4A}"/>
          </ac:spMkLst>
        </pc:spChg>
        <pc:picChg chg="del">
          <ac:chgData name="Mihai Andrei Dinica" userId="6c921760-777f-464d-a39c-f11fcd6192f3" providerId="ADAL" clId="{950E2BE5-5C27-4241-9F36-F5496D871F1F}" dt="2020-05-02T09:31:20.629" v="590" actId="478"/>
          <ac:picMkLst>
            <pc:docMk/>
            <pc:sldMk cId="1856122110" sldId="315"/>
            <ac:picMk id="8" creationId="{EAAE3DF1-2819-431B-961B-9210C1ACB3C0}"/>
          </ac:picMkLst>
        </pc:picChg>
      </pc:sldChg>
      <pc:sldChg chg="delSp modSp add">
        <pc:chgData name="Mihai Andrei Dinica" userId="6c921760-777f-464d-a39c-f11fcd6192f3" providerId="ADAL" clId="{950E2BE5-5C27-4241-9F36-F5496D871F1F}" dt="2020-05-02T10:15:13.345" v="2319" actId="6549"/>
        <pc:sldMkLst>
          <pc:docMk/>
          <pc:sldMk cId="315243443" sldId="316"/>
        </pc:sldMkLst>
        <pc:spChg chg="mod">
          <ac:chgData name="Mihai Andrei Dinica" userId="6c921760-777f-464d-a39c-f11fcd6192f3" providerId="ADAL" clId="{950E2BE5-5C27-4241-9F36-F5496D871F1F}" dt="2020-05-02T10:15:13.345" v="2319" actId="6549"/>
          <ac:spMkLst>
            <pc:docMk/>
            <pc:sldMk cId="315243443" sldId="316"/>
            <ac:spMk id="6" creationId="{AC92C0AE-E099-49ED-8B50-6ACD826B2007}"/>
          </ac:spMkLst>
        </pc:spChg>
        <pc:spChg chg="del mod">
          <ac:chgData name="Mihai Andrei Dinica" userId="6c921760-777f-464d-a39c-f11fcd6192f3" providerId="ADAL" clId="{950E2BE5-5C27-4241-9F36-F5496D871F1F}" dt="2020-05-02T10:13:29.734" v="2233" actId="478"/>
          <ac:spMkLst>
            <pc:docMk/>
            <pc:sldMk cId="315243443" sldId="316"/>
            <ac:spMk id="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74CDD-2DF9-4ADD-A4B7-DC0466E461D7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AB758-DB24-437D-B414-308DB3F2F7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3620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87F69C-6862-4045-BE3E-427EE7EBB4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1683545"/>
            <a:ext cx="13716000" cy="35814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8B15152-E610-4460-87B3-7CA4CC7B62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403057"/>
            <a:ext cx="13716000" cy="2483643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31DB73-2905-4A4B-82B2-AE13A9728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59F8235-60CB-45E7-BB11-C8813D3A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3C66389-2341-4E78-B7E6-62FAEEEE9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2086505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A68ADD-CF8C-4FF6-8BD4-F1588DD8D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5F0D056-E8A0-4565-8B73-D5BEBB9F80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D550EC-5258-4D5A-9003-C52B46445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009B3C-25E0-4E23-B8AE-0C15C9901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B91EAF-4D6E-4EA4-89DC-FDBBC9A0A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350438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E2F510E-16B7-4B59-9ACB-B0E7F28FD5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B6BA9F4-DEF9-4E36-9BDC-0BFFEBF1E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01450" cy="87177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DE37347-DA12-48BE-90C2-CCCCA4747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F495E5D-F2FB-42A0-9EA0-C28DFD8B7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290A6C7-B55A-46D4-B33B-68D0CF794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1380088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769100" y="3522979"/>
            <a:ext cx="4749800" cy="3378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65053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D1E075-4CD0-42DC-8538-0E900A281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EE1EB8-3591-4AD4-A8DC-828A93F7F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339A2F0-8B6B-4EBC-9703-335521119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D83B08-9B52-485C-8B6F-8822BC884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E7DDE4-8293-4E29-B6D0-4FC59D67C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4213721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A8DD1C-4CD4-409C-A29A-E064E066C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564608"/>
            <a:ext cx="15773400" cy="427910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D79DA1C-9754-4C44-A1AA-10A1DC703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884195"/>
            <a:ext cx="15773400" cy="225028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F438986-4FCF-4AAC-8965-E6E5A3FFD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BE0F51F-40CA-43CC-A049-7871D3388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BCAE8A9-58B3-4DBC-90D9-C13DBECEA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1983150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E558BA-B384-4D6C-803C-8DFDB9F7E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9460B7-1723-4B18-9DA1-A43B9FCD1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772400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3CD8A27-0FAB-4E82-B666-CCD833A0BF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58300" y="2738438"/>
            <a:ext cx="7772400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BD1DB01-D2A5-47BD-B19F-317D24F0E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0C1EA84-743F-4881-9932-C8588476C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3EACF21-622D-455F-852A-715FEACA4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329414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F0A6FD-1B67-4492-B403-1A70AAB8F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82" y="547688"/>
            <a:ext cx="15773400" cy="19883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66076CA-D0E5-4858-B05A-69AFE0A9D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9683" y="2521745"/>
            <a:ext cx="7736681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E555447-0B38-4360-A0FB-2B3D2E00AD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59683" y="3757613"/>
            <a:ext cx="7736681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714C4DC-79EC-4053-9370-6F904DD15A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58300" y="2521745"/>
            <a:ext cx="7774782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B3F303D-F3F8-4CA1-80BF-62524D119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4782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059D43A-31C8-4CEF-8738-397FF9066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D9A83DD-F035-4179-81DB-23BE51C1B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69B46C6-8B13-4BA9-BB82-273DF2B6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118253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E56B4E-745F-48F2-97F7-C7F9EB895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CB63DD5-D24A-44FA-B8D5-AF454F9C0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9002A7B-E527-4A25-884E-F198F6035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F12ADF4-699A-417D-A9B6-F0A3D2E65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225911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DA14931-CBF8-42C6-92F8-8B3A9D790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BC3ECCB-D162-42B1-BF91-874E1E8A7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E66BD8B-DF57-4F3A-9391-8B4C4A8BF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1964332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755AA0-15F3-4C46-A5D7-EDE611F97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D09590-6FEA-4D51-A3DA-EC9E33D82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4782" y="1481138"/>
            <a:ext cx="9258300" cy="7310438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BCBB1BA-ED02-4488-B628-82745C4E52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478CA4B-A8CD-4ED1-817F-AE62D5071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6C9DA9C-2EE8-484B-8E4E-884B33C98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76756C0-B351-407D-AE8D-CE46336F9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18441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C178E5-E06F-4300-B4EA-5ECB53856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64F705D-48FD-4C8F-99E0-8B9FD60BC9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1481138"/>
            <a:ext cx="9258300" cy="7310438"/>
          </a:xfrm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C84E05C-3A32-4309-BE81-BFBAA6458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0EDA4B2-AEE8-46C1-A868-6736A9A62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F8DF0BA-AA82-4574-94A6-0E4DE2781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7FA64C9-E4AD-420A-ADA6-FD86583A2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3665916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21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F79003A-6944-4EE0-A878-19F083CF7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DBFC7F1-254C-4193-AC4A-AE599FD6D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F9E267-B6A1-4400-99AA-69898F5095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36453B9-479C-4EE2-AF51-C8933035EC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6C85CD-E5AB-4C57-8D09-AE3032AD4C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2064711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71800" y="2476500"/>
            <a:ext cx="11963400" cy="1859483"/>
          </a:xfrm>
          <a:prstGeom prst="rect">
            <a:avLst/>
          </a:prstGeom>
        </p:spPr>
        <p:txBody>
          <a:bodyPr vert="horz" wrap="square" lIns="0" tIns="317500" rIns="0" bIns="0" rtlCol="0">
            <a:spAutoFit/>
          </a:bodyPr>
          <a:lstStyle/>
          <a:p>
            <a:pPr marL="232410" marR="5080" indent="-220345" algn="ctr">
              <a:lnSpc>
                <a:spcPts val="12000"/>
              </a:lnSpc>
              <a:spcBef>
                <a:spcPts val="2500"/>
              </a:spcBef>
            </a:pPr>
            <a:r>
              <a:rPr lang="it-IT" sz="10000" b="1" spc="-740" dirty="0" smtClean="0">
                <a:solidFill>
                  <a:srgbClr val="FFFDE6"/>
                </a:solidFill>
                <a:latin typeface="Liberation Serif"/>
                <a:cs typeface="Liberation Serif"/>
              </a:rPr>
              <a:t>Webinarul 1</a:t>
            </a:r>
            <a:endParaRPr sz="10000" dirty="0">
              <a:latin typeface="Liberation Serif"/>
              <a:cs typeface="Liberation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0951" y="7528481"/>
            <a:ext cx="11963400" cy="9653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352952" y="7748437"/>
            <a:ext cx="11201399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145540" algn="l"/>
                <a:tab pos="3771900" algn="l"/>
                <a:tab pos="4418330" algn="l"/>
              </a:tabLst>
            </a:pPr>
            <a:r>
              <a:rPr lang="en-US" sz="3000" spc="-65" dirty="0" err="1" smtClean="0">
                <a:latin typeface="Liberation Serif"/>
                <a:cs typeface="Liberation Serif"/>
              </a:rPr>
              <a:t>Masterclass</a:t>
            </a:r>
            <a:r>
              <a:rPr lang="en-US" sz="3000" spc="-65" dirty="0" smtClean="0">
                <a:latin typeface="Liberation Serif"/>
                <a:cs typeface="Liberation Serif"/>
              </a:rPr>
              <a:t> de </a:t>
            </a:r>
            <a:r>
              <a:rPr lang="en-US" sz="3000" spc="-65" dirty="0" err="1" smtClean="0">
                <a:latin typeface="Liberation Serif"/>
                <a:cs typeface="Liberation Serif"/>
              </a:rPr>
              <a:t>Investitii</a:t>
            </a:r>
            <a:r>
              <a:rPr lang="en-US" sz="3000" spc="-65" dirty="0" smtClean="0">
                <a:latin typeface="Liberation Serif"/>
                <a:cs typeface="Liberation Serif"/>
              </a:rPr>
              <a:t> IMOBILIARE</a:t>
            </a:r>
            <a:endParaRPr sz="3000" dirty="0">
              <a:latin typeface="Liberation Serif"/>
              <a:cs typeface="Liberation Serif"/>
            </a:endParaRP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xmlns="" id="{5A155DB1-BE19-4621-A798-689B8B5CC072}"/>
              </a:ext>
            </a:extLst>
          </p:cNvPr>
          <p:cNvSpPr/>
          <p:nvPr/>
        </p:nvSpPr>
        <p:spPr>
          <a:xfrm rot="10800000">
            <a:off x="3571836" y="1643038"/>
            <a:ext cx="10744200" cy="53498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xmlns="" id="{577EB7BC-3248-4FAC-BBF2-11B772269C8E}"/>
              </a:ext>
            </a:extLst>
          </p:cNvPr>
          <p:cNvSpPr/>
          <p:nvPr/>
        </p:nvSpPr>
        <p:spPr>
          <a:xfrm>
            <a:off x="7172351" y="2346883"/>
            <a:ext cx="8839200" cy="4038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Picture 6" descr="Text, logo&#10;&#10;Description automatically generated">
            <a:extLst>
              <a:ext uri="{FF2B5EF4-FFF2-40B4-BE49-F238E27FC236}">
                <a16:creationId xmlns:a16="http://schemas.microsoft.com/office/drawing/2014/main" xmlns="" id="{3C82AD18-1B72-4F23-9913-79297A5686BD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1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080" y="8724900"/>
            <a:ext cx="2395720" cy="91081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21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xmlns="" id="{E6E5C07A-0FF8-4DCB-89B9-28AF09CDFA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0"/>
            <a:ext cx="6410325" cy="10287000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770630" y="5177"/>
            <a:ext cx="1074674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629410" algn="l"/>
                <a:tab pos="3128010" algn="l"/>
                <a:tab pos="4888230" algn="l"/>
              </a:tabLst>
            </a:pPr>
            <a:r>
              <a:rPr lang="en-US" sz="6000" b="1" spc="-15" dirty="0" err="1" smtClean="0">
                <a:solidFill>
                  <a:srgbClr val="D8AA50"/>
                </a:solidFill>
                <a:latin typeface="Liberation Serif"/>
                <a:cs typeface="Liberation Serif"/>
              </a:rPr>
              <a:t>Modalitati</a:t>
            </a:r>
            <a:r>
              <a:rPr lang="en-US" sz="6000" b="1" spc="-15" dirty="0" smtClean="0">
                <a:solidFill>
                  <a:srgbClr val="D8AA50"/>
                </a:solidFill>
                <a:latin typeface="Liberation Serif"/>
                <a:cs typeface="Liberation Serif"/>
              </a:rPr>
              <a:t> de </a:t>
            </a:r>
            <a:r>
              <a:rPr lang="en-US" sz="6000" b="1" spc="-15" dirty="0" err="1" smtClean="0">
                <a:solidFill>
                  <a:srgbClr val="D8AA50"/>
                </a:solidFill>
                <a:latin typeface="Liberation Serif"/>
                <a:cs typeface="Liberation Serif"/>
              </a:rPr>
              <a:t>investitie</a:t>
            </a:r>
            <a:r>
              <a:rPr lang="en-US" sz="6000" b="1" spc="-15" dirty="0" smtClean="0">
                <a:solidFill>
                  <a:srgbClr val="D8AA50"/>
                </a:solidFill>
                <a:latin typeface="Liberation Serif"/>
                <a:cs typeface="Liberation Serif"/>
              </a:rPr>
              <a:t>:</a:t>
            </a:r>
            <a:endParaRPr lang="en-US" sz="6000" b="1" dirty="0">
              <a:latin typeface="Liberation Serif"/>
              <a:cs typeface="Liberation Serif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379A97E-8065-47F6-BF29-2016B348AB13}"/>
              </a:ext>
            </a:extLst>
          </p:cNvPr>
          <p:cNvSpPr/>
          <p:nvPr/>
        </p:nvSpPr>
        <p:spPr>
          <a:xfrm>
            <a:off x="9144000" y="3437096"/>
            <a:ext cx="10741526" cy="62315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69900" indent="-457200" algn="just">
              <a:lnSpc>
                <a:spcPct val="150000"/>
              </a:lnSpc>
              <a:spcBef>
                <a:spcPts val="100"/>
              </a:spcBef>
              <a:buFontTx/>
              <a:buChar char="-"/>
            </a:pPr>
            <a:r>
              <a:rPr lang="it-IT" sz="3200" b="1" spc="75" dirty="0" smtClean="0">
                <a:latin typeface="Liberation Serif"/>
                <a:cs typeface="Liberation Serif"/>
              </a:rPr>
              <a:t>Cu cashflow lunar</a:t>
            </a:r>
            <a:endParaRPr lang="it-IT" sz="3200" b="1" spc="75" dirty="0">
              <a:latin typeface="Liberation Serif"/>
              <a:cs typeface="Liberation Serif"/>
            </a:endParaRPr>
          </a:p>
          <a:p>
            <a:pPr marL="469900" indent="-457200" algn="just">
              <a:lnSpc>
                <a:spcPct val="150000"/>
              </a:lnSpc>
              <a:spcBef>
                <a:spcPts val="100"/>
              </a:spcBef>
              <a:buFontTx/>
              <a:buChar char="-"/>
            </a:pPr>
            <a:endParaRPr lang="it-IT" sz="3200" b="1" spc="75" dirty="0">
              <a:latin typeface="Liberation Serif"/>
              <a:cs typeface="Liberation Serif"/>
            </a:endParaRPr>
          </a:p>
          <a:p>
            <a:pPr marL="469900" indent="-457200" algn="just">
              <a:lnSpc>
                <a:spcPct val="150000"/>
              </a:lnSpc>
              <a:spcBef>
                <a:spcPts val="100"/>
              </a:spcBef>
              <a:buFontTx/>
              <a:buChar char="-"/>
            </a:pPr>
            <a:r>
              <a:rPr lang="it-IT" sz="3200" b="1" spc="75" dirty="0" smtClean="0">
                <a:latin typeface="Liberation Serif"/>
                <a:cs typeface="Liberation Serif"/>
              </a:rPr>
              <a:t>Fara cashflow</a:t>
            </a:r>
            <a:endParaRPr lang="it-IT" sz="3200" b="1" spc="75" dirty="0">
              <a:latin typeface="Liberation Serif"/>
              <a:cs typeface="Liberation Serif"/>
            </a:endParaRPr>
          </a:p>
          <a:p>
            <a:pPr marL="469900" indent="-457200" algn="just">
              <a:lnSpc>
                <a:spcPct val="150000"/>
              </a:lnSpc>
              <a:spcBef>
                <a:spcPts val="100"/>
              </a:spcBef>
              <a:buFontTx/>
              <a:buChar char="-"/>
            </a:pPr>
            <a:endParaRPr lang="it-IT" sz="3200" b="1" spc="75" dirty="0">
              <a:latin typeface="Liberation Serif"/>
              <a:cs typeface="Liberation Serif"/>
            </a:endParaRPr>
          </a:p>
        </p:txBody>
      </p:sp>
      <p:pic>
        <p:nvPicPr>
          <p:cNvPr id="9" name="Picture 8" descr="Text, logo&#10;&#10;Description automatically generated">
            <a:extLst>
              <a:ext uri="{FF2B5EF4-FFF2-40B4-BE49-F238E27FC236}">
                <a16:creationId xmlns:a16="http://schemas.microsoft.com/office/drawing/2014/main" xmlns="" id="{98361FBE-BF2D-46DB-824F-4DAEFD9CCC2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1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7707226"/>
            <a:ext cx="3886200" cy="1477472"/>
          </a:xfrm>
          <a:prstGeom prst="rect">
            <a:avLst/>
          </a:prstGeom>
        </p:spPr>
      </p:pic>
      <p:sp>
        <p:nvSpPr>
          <p:cNvPr id="18" name="object 8">
            <a:extLst>
              <a:ext uri="{FF2B5EF4-FFF2-40B4-BE49-F238E27FC236}">
                <a16:creationId xmlns:a16="http://schemas.microsoft.com/office/drawing/2014/main" xmlns="" id="{B07991B8-7052-4732-96B8-C1C2F3F4EE84}"/>
              </a:ext>
            </a:extLst>
          </p:cNvPr>
          <p:cNvSpPr txBox="1">
            <a:spLocks/>
          </p:cNvSpPr>
          <p:nvPr/>
        </p:nvSpPr>
        <p:spPr>
          <a:xfrm>
            <a:off x="257175" y="9206151"/>
            <a:ext cx="4834359" cy="924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US" sz="4400" b="1" dirty="0">
                <a:solidFill>
                  <a:srgbClr val="14213D">
                    <a:alpha val="62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www.mihaidinica.ro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1B968888-2426-47C2-AF8D-ACE2C53C17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463920" y="0"/>
            <a:ext cx="5538899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7050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21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xmlns="" id="{E6E5C07A-0FF8-4DCB-89B9-28AF09CDFA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0"/>
            <a:ext cx="6410325" cy="10287000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770630" y="5177"/>
            <a:ext cx="1074674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629410" algn="l"/>
                <a:tab pos="3128010" algn="l"/>
                <a:tab pos="4888230" algn="l"/>
              </a:tabLst>
            </a:pPr>
            <a:r>
              <a:rPr lang="en-US" sz="6000" b="1" spc="-15" dirty="0" err="1" smtClean="0">
                <a:solidFill>
                  <a:srgbClr val="D8AA50"/>
                </a:solidFill>
                <a:latin typeface="Liberation Serif"/>
                <a:cs typeface="Liberation Serif"/>
              </a:rPr>
              <a:t>Calculul</a:t>
            </a:r>
            <a:r>
              <a:rPr lang="en-US" sz="6000" b="1" spc="-15" dirty="0" smtClean="0">
                <a:solidFill>
                  <a:srgbClr val="D8AA50"/>
                </a:solidFill>
                <a:latin typeface="Liberation Serif"/>
                <a:cs typeface="Liberation Serif"/>
              </a:rPr>
              <a:t> </a:t>
            </a:r>
            <a:r>
              <a:rPr lang="en-US" sz="6000" b="1" spc="-15" dirty="0" err="1" smtClean="0">
                <a:solidFill>
                  <a:srgbClr val="D8AA50"/>
                </a:solidFill>
                <a:latin typeface="Liberation Serif"/>
                <a:cs typeface="Liberation Serif"/>
              </a:rPr>
              <a:t>randamentului</a:t>
            </a:r>
            <a:r>
              <a:rPr lang="en-US" sz="6000" b="1" spc="-15" dirty="0" smtClean="0">
                <a:solidFill>
                  <a:srgbClr val="D8AA50"/>
                </a:solidFill>
                <a:latin typeface="Liberation Serif"/>
                <a:cs typeface="Liberation Serif"/>
              </a:rPr>
              <a:t>:</a:t>
            </a:r>
            <a:endParaRPr lang="en-US" sz="6000" b="1" dirty="0">
              <a:latin typeface="Liberation Serif"/>
              <a:cs typeface="Liberation Serif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379A97E-8065-47F6-BF29-2016B348AB13}"/>
              </a:ext>
            </a:extLst>
          </p:cNvPr>
          <p:cNvSpPr/>
          <p:nvPr/>
        </p:nvSpPr>
        <p:spPr>
          <a:xfrm>
            <a:off x="6857984" y="2428856"/>
            <a:ext cx="10741526" cy="62315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GB" sz="3200" b="1" dirty="0" err="1" smtClean="0"/>
              <a:t>Randament</a:t>
            </a:r>
            <a:r>
              <a:rPr lang="en-GB" sz="3200" b="1" dirty="0" smtClean="0"/>
              <a:t>  la cash = </a:t>
            </a:r>
            <a:r>
              <a:rPr lang="en-GB" sz="3200" b="1" dirty="0" smtClean="0"/>
              <a:t>[((</a:t>
            </a:r>
            <a:r>
              <a:rPr lang="en-GB" sz="3200" b="1" dirty="0" err="1" smtClean="0"/>
              <a:t>chiria</a:t>
            </a:r>
            <a:r>
              <a:rPr lang="en-GB" sz="3200" b="1" dirty="0" smtClean="0"/>
              <a:t> – </a:t>
            </a:r>
            <a:r>
              <a:rPr lang="en-GB" sz="3200" b="1" dirty="0" err="1" smtClean="0"/>
              <a:t>cheltuieli</a:t>
            </a:r>
            <a:r>
              <a:rPr lang="en-GB" sz="3200" b="1" dirty="0" smtClean="0"/>
              <a:t>)</a:t>
            </a:r>
            <a:r>
              <a:rPr lang="en-GB" sz="3200" b="1" dirty="0" smtClean="0"/>
              <a:t> *</a:t>
            </a:r>
            <a:r>
              <a:rPr lang="en-GB" sz="3200" b="1" dirty="0" smtClean="0"/>
              <a:t>12)/cost </a:t>
            </a:r>
            <a:r>
              <a:rPr lang="en-GB" sz="3200" b="1" dirty="0" err="1" smtClean="0"/>
              <a:t>achizitie</a:t>
            </a:r>
            <a:r>
              <a:rPr lang="en-GB" sz="3200" b="1" dirty="0" smtClean="0"/>
              <a:t>]*100</a:t>
            </a:r>
            <a:endParaRPr lang="en-GB" sz="3200" dirty="0" smtClean="0"/>
          </a:p>
          <a:p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b="1" dirty="0" smtClean="0"/>
              <a:t>      la credit = {[(</a:t>
            </a:r>
            <a:r>
              <a:rPr lang="en-GB" sz="3200" b="1" dirty="0" err="1" smtClean="0"/>
              <a:t>Chiria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lunara</a:t>
            </a:r>
            <a:r>
              <a:rPr lang="en-GB" sz="3200" b="1" dirty="0" smtClean="0"/>
              <a:t> – rata </a:t>
            </a:r>
            <a:r>
              <a:rPr lang="en-GB" sz="3200" b="1" dirty="0" err="1" smtClean="0"/>
              <a:t>lunara</a:t>
            </a:r>
            <a:r>
              <a:rPr lang="en-GB" sz="3200" b="1" dirty="0" smtClean="0"/>
              <a:t> </a:t>
            </a:r>
            <a:r>
              <a:rPr lang="en-GB" sz="3200" b="1" dirty="0" smtClean="0"/>
              <a:t>- </a:t>
            </a:r>
            <a:r>
              <a:rPr lang="en-GB" sz="3200" b="1" dirty="0" err="1" smtClean="0"/>
              <a:t>cheltuieli</a:t>
            </a:r>
            <a:r>
              <a:rPr lang="en-GB" sz="3200" b="1" dirty="0" smtClean="0"/>
              <a:t>)*</a:t>
            </a:r>
            <a:r>
              <a:rPr lang="en-GB" sz="3200" b="1" dirty="0" smtClean="0"/>
              <a:t>12]/</a:t>
            </a:r>
            <a:r>
              <a:rPr lang="en-GB" sz="3200" b="1" dirty="0" err="1" smtClean="0"/>
              <a:t>investitia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facuta</a:t>
            </a:r>
            <a:r>
              <a:rPr lang="en-GB" sz="3200" b="1" dirty="0" smtClean="0"/>
              <a:t> }*100</a:t>
            </a:r>
            <a:endParaRPr lang="en-GB" sz="3200" dirty="0" smtClean="0"/>
          </a:p>
          <a:p>
            <a:r>
              <a:rPr lang="en-GB" sz="3200" dirty="0" smtClean="0"/>
              <a:t/>
            </a:r>
            <a:br>
              <a:rPr lang="en-GB" sz="3200" dirty="0" smtClean="0"/>
            </a:br>
            <a:endParaRPr lang="it-IT" sz="3200" b="1" spc="75" dirty="0">
              <a:latin typeface="Liberation Serif"/>
              <a:cs typeface="Liberation Serif"/>
            </a:endParaRPr>
          </a:p>
        </p:txBody>
      </p:sp>
      <p:pic>
        <p:nvPicPr>
          <p:cNvPr id="9" name="Picture 8" descr="Text, logo&#10;&#10;Description automatically generated">
            <a:extLst>
              <a:ext uri="{FF2B5EF4-FFF2-40B4-BE49-F238E27FC236}">
                <a16:creationId xmlns:a16="http://schemas.microsoft.com/office/drawing/2014/main" xmlns="" id="{98361FBE-BF2D-46DB-824F-4DAEFD9CCC2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1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7707226"/>
            <a:ext cx="3886200" cy="1477472"/>
          </a:xfrm>
          <a:prstGeom prst="rect">
            <a:avLst/>
          </a:prstGeom>
        </p:spPr>
      </p:pic>
      <p:sp>
        <p:nvSpPr>
          <p:cNvPr id="18" name="object 8">
            <a:extLst>
              <a:ext uri="{FF2B5EF4-FFF2-40B4-BE49-F238E27FC236}">
                <a16:creationId xmlns:a16="http://schemas.microsoft.com/office/drawing/2014/main" xmlns="" id="{B07991B8-7052-4732-96B8-C1C2F3F4EE84}"/>
              </a:ext>
            </a:extLst>
          </p:cNvPr>
          <p:cNvSpPr txBox="1">
            <a:spLocks/>
          </p:cNvSpPr>
          <p:nvPr/>
        </p:nvSpPr>
        <p:spPr>
          <a:xfrm>
            <a:off x="257175" y="9206151"/>
            <a:ext cx="4834359" cy="924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US" sz="4400" b="1" dirty="0">
                <a:solidFill>
                  <a:srgbClr val="14213D">
                    <a:alpha val="62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www.mihaidinica.ro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1B968888-2426-47C2-AF8D-ACE2C53C17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463920" y="0"/>
            <a:ext cx="5538899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7050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21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xmlns="" id="{E6E5C07A-0FF8-4DCB-89B9-28AF09CDFA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0"/>
            <a:ext cx="6410325" cy="10287000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770630" y="5177"/>
            <a:ext cx="1074674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629410" algn="l"/>
                <a:tab pos="3128010" algn="l"/>
                <a:tab pos="4888230" algn="l"/>
              </a:tabLst>
            </a:pPr>
            <a:r>
              <a:rPr lang="en-US" sz="20000" b="1" spc="-15" dirty="0" smtClean="0">
                <a:solidFill>
                  <a:srgbClr val="D8AA50"/>
                </a:solidFill>
                <a:latin typeface="Liberation Serif"/>
                <a:cs typeface="Liberation Serif"/>
              </a:rPr>
              <a:t/>
            </a:r>
            <a:br>
              <a:rPr lang="en-US" sz="20000" b="1" spc="-15" dirty="0" smtClean="0">
                <a:solidFill>
                  <a:srgbClr val="D8AA50"/>
                </a:solidFill>
                <a:latin typeface="Liberation Serif"/>
                <a:cs typeface="Liberation Serif"/>
              </a:rPr>
            </a:br>
            <a:r>
              <a:rPr lang="en-US" sz="20000" b="1" spc="-15" dirty="0" smtClean="0">
                <a:solidFill>
                  <a:srgbClr val="D8AA50"/>
                </a:solidFill>
                <a:latin typeface="Liberation Serif"/>
                <a:cs typeface="Liberation Serif"/>
              </a:rPr>
              <a:t/>
            </a:r>
            <a:br>
              <a:rPr lang="en-US" sz="20000" b="1" spc="-15" dirty="0" smtClean="0">
                <a:solidFill>
                  <a:srgbClr val="D8AA50"/>
                </a:solidFill>
                <a:latin typeface="Liberation Serif"/>
                <a:cs typeface="Liberation Serif"/>
              </a:rPr>
            </a:br>
            <a:r>
              <a:rPr lang="en-US" sz="20000" b="1" spc="-15" dirty="0" smtClean="0">
                <a:solidFill>
                  <a:srgbClr val="D8AA50"/>
                </a:solidFill>
                <a:latin typeface="Liberation Serif"/>
                <a:cs typeface="Liberation Serif"/>
              </a:rPr>
              <a:t>      </a:t>
            </a:r>
            <a:r>
              <a:rPr lang="en-US" sz="20000" b="1" spc="-15" dirty="0" smtClean="0">
                <a:solidFill>
                  <a:srgbClr val="D8AA50"/>
                </a:solidFill>
                <a:latin typeface="Liberation Serif"/>
                <a:cs typeface="Liberation Serif"/>
              </a:rPr>
              <a:t>Q&amp;A</a:t>
            </a:r>
            <a:endParaRPr lang="en-US" sz="20000" b="1" dirty="0">
              <a:latin typeface="Liberation Serif"/>
              <a:cs typeface="Liberation Serif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379A97E-8065-47F6-BF29-2016B348AB13}"/>
              </a:ext>
            </a:extLst>
          </p:cNvPr>
          <p:cNvSpPr/>
          <p:nvPr/>
        </p:nvSpPr>
        <p:spPr>
          <a:xfrm>
            <a:off x="6857984" y="2428856"/>
            <a:ext cx="10741526" cy="62315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it-IT" sz="3200" b="1" spc="75" dirty="0">
              <a:latin typeface="Liberation Serif"/>
              <a:cs typeface="Liberation Serif"/>
            </a:endParaRPr>
          </a:p>
        </p:txBody>
      </p:sp>
      <p:pic>
        <p:nvPicPr>
          <p:cNvPr id="9" name="Picture 8" descr="Text, logo&#10;&#10;Description automatically generated">
            <a:extLst>
              <a:ext uri="{FF2B5EF4-FFF2-40B4-BE49-F238E27FC236}">
                <a16:creationId xmlns:a16="http://schemas.microsoft.com/office/drawing/2014/main" xmlns="" id="{98361FBE-BF2D-46DB-824F-4DAEFD9CCC2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1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7707226"/>
            <a:ext cx="3886200" cy="1477472"/>
          </a:xfrm>
          <a:prstGeom prst="rect">
            <a:avLst/>
          </a:prstGeom>
        </p:spPr>
      </p:pic>
      <p:sp>
        <p:nvSpPr>
          <p:cNvPr id="18" name="object 8">
            <a:extLst>
              <a:ext uri="{FF2B5EF4-FFF2-40B4-BE49-F238E27FC236}">
                <a16:creationId xmlns:a16="http://schemas.microsoft.com/office/drawing/2014/main" xmlns="" id="{B07991B8-7052-4732-96B8-C1C2F3F4EE84}"/>
              </a:ext>
            </a:extLst>
          </p:cNvPr>
          <p:cNvSpPr txBox="1">
            <a:spLocks/>
          </p:cNvSpPr>
          <p:nvPr/>
        </p:nvSpPr>
        <p:spPr>
          <a:xfrm>
            <a:off x="257175" y="9206151"/>
            <a:ext cx="4834359" cy="924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US" sz="4400" b="1" dirty="0">
                <a:solidFill>
                  <a:srgbClr val="14213D">
                    <a:alpha val="62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www.mihaidinica.ro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1B968888-2426-47C2-AF8D-ACE2C53C17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463920" y="0"/>
            <a:ext cx="5538899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7050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21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xmlns="" id="{E6E5C07A-0FF8-4DCB-89B9-28AF09CDFA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0"/>
            <a:ext cx="6410325" cy="10287000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770630" y="62864"/>
            <a:ext cx="1074674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629410" algn="l"/>
                <a:tab pos="3128010" algn="l"/>
                <a:tab pos="4888230" algn="l"/>
              </a:tabLst>
            </a:pPr>
            <a:r>
              <a:rPr lang="en-US" sz="6000" b="1" spc="-15" dirty="0">
                <a:solidFill>
                  <a:srgbClr val="D8AA50"/>
                </a:solidFill>
                <a:latin typeface="Liberation Serif"/>
                <a:cs typeface="Liberation Serif"/>
              </a:rPr>
              <a:t>PUNCTE ATINSE</a:t>
            </a:r>
            <a:endParaRPr lang="en-US" sz="6000" b="1" dirty="0">
              <a:latin typeface="Liberation Serif"/>
              <a:cs typeface="Liberation Serif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379A97E-8065-47F6-BF29-2016B348AB13}"/>
              </a:ext>
            </a:extLst>
          </p:cNvPr>
          <p:cNvSpPr/>
          <p:nvPr/>
        </p:nvSpPr>
        <p:spPr>
          <a:xfrm>
            <a:off x="8466739" y="2998421"/>
            <a:ext cx="10741526" cy="62315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Ce sunt </a:t>
            </a:r>
            <a:r>
              <a:rPr lang="en-US" sz="32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imobiliarele</a:t>
            </a:r>
            <a:r>
              <a:rPr lang="en-US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Cum </a:t>
            </a:r>
            <a:r>
              <a:rPr lang="en-US" sz="3200" b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faci</a:t>
            </a:r>
            <a:r>
              <a:rPr lang="en-US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200" b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bani</a:t>
            </a:r>
            <a:r>
              <a:rPr lang="en-US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din </a:t>
            </a:r>
            <a:r>
              <a:rPr lang="en-US" sz="32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imobiliare</a:t>
            </a:r>
            <a:endParaRPr lang="en-US" sz="32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Avantaje</a:t>
            </a:r>
            <a:r>
              <a:rPr lang="en-US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2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si</a:t>
            </a:r>
            <a:r>
              <a:rPr lang="en-US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200" b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dezavantaje</a:t>
            </a:r>
            <a:endParaRPr lang="en-US" sz="3200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b="1" dirty="0" smtClean="0">
              <a:cs typeface="Aharoni" panose="02010803020104030203" pitchFamily="2" charset="-79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cs typeface="Aharoni"/>
              </a:rPr>
              <a:t>Modalitati</a:t>
            </a:r>
            <a:r>
              <a:rPr lang="en-US" sz="3200" b="1" dirty="0" smtClean="0">
                <a:cs typeface="Aharoni"/>
              </a:rPr>
              <a:t> de </a:t>
            </a:r>
            <a:r>
              <a:rPr lang="en-US" sz="3200" b="1" dirty="0" err="1" smtClean="0">
                <a:cs typeface="Aharoni"/>
              </a:rPr>
              <a:t>investitie</a:t>
            </a:r>
            <a:endParaRPr lang="en-US" sz="3200" b="1" dirty="0" smtClean="0">
              <a:cs typeface="Aharon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b="1" dirty="0" smtClean="0">
              <a:cs typeface="Aharon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cs typeface="Aharoni"/>
              </a:rPr>
              <a:t>Calculul</a:t>
            </a:r>
            <a:r>
              <a:rPr lang="en-US" sz="3200" b="1" dirty="0" smtClean="0">
                <a:cs typeface="Aharoni"/>
              </a:rPr>
              <a:t> de </a:t>
            </a:r>
            <a:r>
              <a:rPr lang="en-US" sz="3200" b="1" dirty="0" err="1" smtClean="0">
                <a:cs typeface="Aharoni"/>
              </a:rPr>
              <a:t>randamente</a:t>
            </a:r>
            <a:endParaRPr lang="en-US" sz="3200" b="1" dirty="0" smtClean="0">
              <a:cs typeface="Aharon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b="1" dirty="0" smtClean="0">
              <a:cs typeface="Aharon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cs typeface="Aharoni"/>
              </a:rPr>
              <a:t>Q&amp;A</a:t>
            </a:r>
            <a:endParaRPr lang="en-US" sz="1700" b="1" dirty="0">
              <a:cs typeface="Aharoni"/>
            </a:endParaRPr>
          </a:p>
        </p:txBody>
      </p:sp>
      <p:pic>
        <p:nvPicPr>
          <p:cNvPr id="9" name="Picture 8" descr="Text, logo&#10;&#10;Description automatically generated">
            <a:extLst>
              <a:ext uri="{FF2B5EF4-FFF2-40B4-BE49-F238E27FC236}">
                <a16:creationId xmlns:a16="http://schemas.microsoft.com/office/drawing/2014/main" xmlns="" id="{98361FBE-BF2D-46DB-824F-4DAEFD9CCC2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1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7707226"/>
            <a:ext cx="3886200" cy="1477472"/>
          </a:xfrm>
          <a:prstGeom prst="rect">
            <a:avLst/>
          </a:prstGeom>
        </p:spPr>
      </p:pic>
      <p:sp>
        <p:nvSpPr>
          <p:cNvPr id="18" name="object 8">
            <a:extLst>
              <a:ext uri="{FF2B5EF4-FFF2-40B4-BE49-F238E27FC236}">
                <a16:creationId xmlns:a16="http://schemas.microsoft.com/office/drawing/2014/main" xmlns="" id="{B07991B8-7052-4732-96B8-C1C2F3F4EE84}"/>
              </a:ext>
            </a:extLst>
          </p:cNvPr>
          <p:cNvSpPr txBox="1">
            <a:spLocks/>
          </p:cNvSpPr>
          <p:nvPr/>
        </p:nvSpPr>
        <p:spPr>
          <a:xfrm>
            <a:off x="257175" y="9206151"/>
            <a:ext cx="4834359" cy="924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US" sz="4400" b="1" dirty="0">
                <a:solidFill>
                  <a:srgbClr val="14213D">
                    <a:alpha val="62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www.mihaidinica.ro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1B968888-2426-47C2-AF8D-ACE2C53C17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463920" y="0"/>
            <a:ext cx="5538899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67218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21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xmlns="" id="{E6E5C07A-0FF8-4DCB-89B9-28AF09CDFA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0"/>
            <a:ext cx="6410325" cy="10287000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0" y="5177"/>
            <a:ext cx="182880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629410" algn="l"/>
                <a:tab pos="3128010" algn="l"/>
                <a:tab pos="4888230" algn="l"/>
              </a:tabLst>
            </a:pPr>
            <a:r>
              <a:rPr lang="en-US" sz="6000" b="1" spc="-15" dirty="0">
                <a:solidFill>
                  <a:srgbClr val="D8AA50"/>
                </a:solidFill>
                <a:latin typeface="Liberation Serif"/>
                <a:cs typeface="Liberation Serif"/>
              </a:rPr>
              <a:t>Ce sunt </a:t>
            </a:r>
            <a:r>
              <a:rPr lang="en-US" sz="6000" b="1" spc="-15" dirty="0" err="1">
                <a:solidFill>
                  <a:srgbClr val="D8AA50"/>
                </a:solidFill>
                <a:latin typeface="Liberation Serif"/>
                <a:cs typeface="Liberation Serif"/>
              </a:rPr>
              <a:t>imobiliarele</a:t>
            </a:r>
            <a:r>
              <a:rPr lang="en-US" sz="6000" b="1" spc="-15" dirty="0">
                <a:solidFill>
                  <a:srgbClr val="D8AA50"/>
                </a:solidFill>
                <a:latin typeface="Liberation Serif"/>
                <a:cs typeface="Liberation Serif"/>
              </a:rPr>
              <a:t>?</a:t>
            </a:r>
            <a:endParaRPr lang="en-US" sz="6000" b="1" dirty="0">
              <a:latin typeface="Liberation Serif"/>
              <a:cs typeface="Liberation Serif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379A97E-8065-47F6-BF29-2016B348AB13}"/>
              </a:ext>
            </a:extLst>
          </p:cNvPr>
          <p:cNvSpPr/>
          <p:nvPr/>
        </p:nvSpPr>
        <p:spPr>
          <a:xfrm>
            <a:off x="6629400" y="3024490"/>
            <a:ext cx="10741526" cy="62315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en-US" sz="3200" b="1" spc="75" dirty="0">
                <a:latin typeface="Liberation Serif"/>
                <a:cs typeface="Liberation Serif"/>
              </a:rPr>
              <a:t>IMOBILIARE ! = APARTAMENTE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en-US" sz="3200" b="1" spc="75" dirty="0">
                <a:latin typeface="Liberation Serif"/>
                <a:cs typeface="Liberation Serif"/>
              </a:rPr>
              <a:t>     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en-US" sz="3200" b="1" spc="75" dirty="0">
                <a:latin typeface="Liberation Serif"/>
                <a:cs typeface="Liberation Serif"/>
              </a:rPr>
              <a:t>	- </a:t>
            </a:r>
            <a:r>
              <a:rPr lang="en-US" sz="3200" b="1" spc="75" dirty="0" err="1">
                <a:latin typeface="Liberation Serif"/>
                <a:cs typeface="Liberation Serif"/>
              </a:rPr>
              <a:t>paduri</a:t>
            </a:r>
            <a:endParaRPr lang="en-US" sz="3200" b="1" spc="75" dirty="0">
              <a:latin typeface="Liberation Serif"/>
              <a:cs typeface="Liberation Serif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en-US" sz="3200" b="1" spc="75" dirty="0">
                <a:latin typeface="Liberation Serif"/>
                <a:cs typeface="Liberation Serif"/>
              </a:rPr>
              <a:t>	- </a:t>
            </a:r>
            <a:r>
              <a:rPr lang="en-US" sz="3200" b="1" spc="75" dirty="0" err="1">
                <a:latin typeface="Liberation Serif"/>
                <a:cs typeface="Liberation Serif"/>
              </a:rPr>
              <a:t>spatii</a:t>
            </a:r>
            <a:r>
              <a:rPr lang="en-US" sz="3200" b="1" spc="75" dirty="0">
                <a:latin typeface="Liberation Serif"/>
                <a:cs typeface="Liberation Serif"/>
              </a:rPr>
              <a:t> </a:t>
            </a:r>
            <a:r>
              <a:rPr lang="en-US" sz="3200" b="1" spc="75" dirty="0" err="1">
                <a:latin typeface="Liberation Serif"/>
                <a:cs typeface="Liberation Serif"/>
              </a:rPr>
              <a:t>comerciale</a:t>
            </a:r>
            <a:endParaRPr lang="en-US" sz="3200" b="1" spc="75" dirty="0">
              <a:latin typeface="Liberation Serif"/>
              <a:cs typeface="Liberation Serif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en-US" sz="3200" b="1" spc="75" dirty="0">
                <a:latin typeface="Liberation Serif"/>
                <a:cs typeface="Liberation Serif"/>
              </a:rPr>
              <a:t>	- </a:t>
            </a:r>
            <a:r>
              <a:rPr lang="en-US" sz="3200" b="1" spc="75" dirty="0" err="1">
                <a:latin typeface="Liberation Serif"/>
                <a:cs typeface="Liberation Serif"/>
              </a:rPr>
              <a:t>teren</a:t>
            </a:r>
            <a:r>
              <a:rPr lang="en-US" sz="3200" b="1" spc="75" dirty="0">
                <a:latin typeface="Liberation Serif"/>
                <a:cs typeface="Liberation Serif"/>
              </a:rPr>
              <a:t> </a:t>
            </a:r>
            <a:r>
              <a:rPr lang="en-US" sz="3200" b="1" spc="75" dirty="0" err="1">
                <a:latin typeface="Liberation Serif"/>
                <a:cs typeface="Liberation Serif"/>
              </a:rPr>
              <a:t>extravilan</a:t>
            </a:r>
            <a:endParaRPr lang="en-US" sz="3200" b="1" spc="75" dirty="0">
              <a:latin typeface="Liberation Serif"/>
              <a:cs typeface="Liberation Serif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en-US" sz="3200" b="1" spc="75" dirty="0">
                <a:latin typeface="Liberation Serif"/>
                <a:cs typeface="Liberation Serif"/>
              </a:rPr>
              <a:t>	- </a:t>
            </a:r>
            <a:r>
              <a:rPr lang="en-US" sz="3200" b="1" spc="75" dirty="0" err="1">
                <a:latin typeface="Liberation Serif"/>
                <a:cs typeface="Liberation Serif"/>
              </a:rPr>
              <a:t>teren</a:t>
            </a:r>
            <a:r>
              <a:rPr lang="en-US" sz="3200" b="1" spc="75" dirty="0">
                <a:latin typeface="Liberation Serif"/>
                <a:cs typeface="Liberation Serif"/>
              </a:rPr>
              <a:t> </a:t>
            </a:r>
            <a:r>
              <a:rPr lang="en-US" sz="3200" b="1" spc="75" dirty="0" err="1">
                <a:latin typeface="Liberation Serif"/>
                <a:cs typeface="Liberation Serif"/>
              </a:rPr>
              <a:t>intravilan</a:t>
            </a:r>
            <a:endParaRPr lang="en-US" sz="3200" b="1" spc="75" dirty="0">
              <a:latin typeface="Liberation Serif"/>
              <a:cs typeface="Liberation Serif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en-US" sz="3200" b="1" spc="75" dirty="0">
                <a:latin typeface="Liberation Serif"/>
                <a:cs typeface="Liberation Serif"/>
              </a:rPr>
              <a:t>	- </a:t>
            </a:r>
            <a:r>
              <a:rPr lang="en-US" sz="3200" b="1" spc="75" dirty="0" err="1">
                <a:latin typeface="Liberation Serif"/>
                <a:cs typeface="Liberation Serif"/>
              </a:rPr>
              <a:t>apartamente</a:t>
            </a:r>
            <a:endParaRPr lang="en-US" sz="3200" b="1" spc="75" dirty="0">
              <a:latin typeface="Liberation Serif"/>
              <a:cs typeface="Liberation Serif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en-US" sz="3200" b="1" spc="75" dirty="0">
                <a:latin typeface="Liberation Serif"/>
                <a:cs typeface="Liberation Serif"/>
              </a:rPr>
              <a:t>	- </a:t>
            </a:r>
            <a:r>
              <a:rPr lang="en-US" sz="3200" b="1" spc="75" dirty="0" err="1">
                <a:latin typeface="Liberation Serif"/>
                <a:cs typeface="Liberation Serif"/>
              </a:rPr>
              <a:t>constructie</a:t>
            </a:r>
            <a:r>
              <a:rPr lang="en-US" sz="3200" b="1" spc="75" dirty="0">
                <a:latin typeface="Liberation Serif"/>
                <a:cs typeface="Liberation Serif"/>
              </a:rPr>
              <a:t> de </a:t>
            </a:r>
            <a:r>
              <a:rPr lang="en-US" sz="3200" b="1" spc="75" dirty="0" err="1">
                <a:latin typeface="Liberation Serif"/>
                <a:cs typeface="Liberation Serif"/>
              </a:rPr>
              <a:t>imobile</a:t>
            </a:r>
            <a:endParaRPr lang="en-US" sz="3200" b="1" spc="75" dirty="0">
              <a:latin typeface="Liberation Serif"/>
              <a:cs typeface="Liberation Serif"/>
            </a:endParaRPr>
          </a:p>
        </p:txBody>
      </p:sp>
      <p:pic>
        <p:nvPicPr>
          <p:cNvPr id="9" name="Picture 8" descr="Text, logo&#10;&#10;Description automatically generated">
            <a:extLst>
              <a:ext uri="{FF2B5EF4-FFF2-40B4-BE49-F238E27FC236}">
                <a16:creationId xmlns:a16="http://schemas.microsoft.com/office/drawing/2014/main" xmlns="" id="{98361FBE-BF2D-46DB-824F-4DAEFD9CCC2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1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7707226"/>
            <a:ext cx="3886200" cy="1477472"/>
          </a:xfrm>
          <a:prstGeom prst="rect">
            <a:avLst/>
          </a:prstGeom>
        </p:spPr>
      </p:pic>
      <p:sp>
        <p:nvSpPr>
          <p:cNvPr id="18" name="object 8">
            <a:extLst>
              <a:ext uri="{FF2B5EF4-FFF2-40B4-BE49-F238E27FC236}">
                <a16:creationId xmlns:a16="http://schemas.microsoft.com/office/drawing/2014/main" xmlns="" id="{B07991B8-7052-4732-96B8-C1C2F3F4EE84}"/>
              </a:ext>
            </a:extLst>
          </p:cNvPr>
          <p:cNvSpPr txBox="1">
            <a:spLocks/>
          </p:cNvSpPr>
          <p:nvPr/>
        </p:nvSpPr>
        <p:spPr>
          <a:xfrm>
            <a:off x="257175" y="9206151"/>
            <a:ext cx="4834359" cy="924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US" sz="4400" b="1" dirty="0">
                <a:solidFill>
                  <a:srgbClr val="14213D">
                    <a:alpha val="62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www.mihaidinica.ro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1B968888-2426-47C2-AF8D-ACE2C53C17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463920" y="0"/>
            <a:ext cx="5538899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32743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21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xmlns="" id="{E6E5C07A-0FF8-4DCB-89B9-28AF09CDFA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0"/>
            <a:ext cx="6410325" cy="10287000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770630" y="5177"/>
            <a:ext cx="1074674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629410" algn="l"/>
                <a:tab pos="3128010" algn="l"/>
                <a:tab pos="4888230" algn="l"/>
              </a:tabLst>
            </a:pPr>
            <a:r>
              <a:rPr lang="en-US" sz="6000" b="1" spc="-15" dirty="0" err="1">
                <a:solidFill>
                  <a:srgbClr val="D8AA50"/>
                </a:solidFill>
                <a:latin typeface="Liberation Serif"/>
                <a:cs typeface="Liberation Serif"/>
              </a:rPr>
              <a:t>Exemple</a:t>
            </a:r>
            <a:r>
              <a:rPr lang="en-US" sz="6000" b="1" spc="-15" dirty="0">
                <a:solidFill>
                  <a:srgbClr val="D8AA50"/>
                </a:solidFill>
                <a:latin typeface="Liberation Serif"/>
                <a:cs typeface="Liberation Serif"/>
              </a:rPr>
              <a:t> de </a:t>
            </a:r>
            <a:r>
              <a:rPr lang="en-US" sz="6000" b="1" spc="-15" dirty="0" err="1">
                <a:solidFill>
                  <a:srgbClr val="D8AA50"/>
                </a:solidFill>
                <a:latin typeface="Liberation Serif"/>
                <a:cs typeface="Liberation Serif"/>
              </a:rPr>
              <a:t>investitii</a:t>
            </a:r>
            <a:endParaRPr lang="en-US" sz="6000" b="1" dirty="0">
              <a:latin typeface="Liberation Serif"/>
              <a:cs typeface="Liberation Serif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379A97E-8065-47F6-BF29-2016B348AB13}"/>
              </a:ext>
            </a:extLst>
          </p:cNvPr>
          <p:cNvSpPr/>
          <p:nvPr/>
        </p:nvSpPr>
        <p:spPr>
          <a:xfrm>
            <a:off x="7546474" y="2953156"/>
            <a:ext cx="10741526" cy="62315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latin typeface="Liberation Serif"/>
                <a:cs typeface="Liberation Serif"/>
              </a:rPr>
              <a:t>Paduri: vinzi lemne ; plantezi copaci</a:t>
            </a: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endParaRPr lang="it-IT" sz="3200" b="1" spc="75" dirty="0">
              <a:latin typeface="Liberation Serif"/>
              <a:cs typeface="Liberation Serif"/>
            </a:endParaRP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latin typeface="Liberation Serif"/>
                <a:cs typeface="Liberation Serif"/>
              </a:rPr>
              <a:t>Spatiu comercial: imobile la parter; hale metalice</a:t>
            </a: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endParaRPr lang="it-IT" sz="3200" b="1" spc="75" dirty="0">
              <a:latin typeface="Liberation Serif"/>
              <a:cs typeface="Liberation Serif"/>
            </a:endParaRP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latin typeface="Liberation Serif"/>
                <a:cs typeface="Liberation Serif"/>
              </a:rPr>
              <a:t>Teren extravilan: arenda; il treci in intravilan</a:t>
            </a: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endParaRPr lang="it-IT" sz="3200" b="1" spc="75" dirty="0">
              <a:latin typeface="Liberation Serif"/>
              <a:cs typeface="Liberation Serif"/>
            </a:endParaRP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latin typeface="Liberation Serif"/>
                <a:cs typeface="Liberation Serif"/>
              </a:rPr>
              <a:t>Teren intravilan: construiesti; parcelezi</a:t>
            </a: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endParaRPr lang="it-IT" sz="3200" b="1" spc="75" dirty="0">
              <a:latin typeface="Liberation Serif"/>
              <a:cs typeface="Liberation Serif"/>
            </a:endParaRP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latin typeface="Liberation Serif"/>
                <a:cs typeface="Liberation Serif"/>
              </a:rPr>
              <a:t>Apartamente: nu-ti spun. INCA</a:t>
            </a:r>
          </a:p>
        </p:txBody>
      </p:sp>
      <p:pic>
        <p:nvPicPr>
          <p:cNvPr id="9" name="Picture 8" descr="Text, logo&#10;&#10;Description automatically generated">
            <a:extLst>
              <a:ext uri="{FF2B5EF4-FFF2-40B4-BE49-F238E27FC236}">
                <a16:creationId xmlns:a16="http://schemas.microsoft.com/office/drawing/2014/main" xmlns="" id="{98361FBE-BF2D-46DB-824F-4DAEFD9CCC2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1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7707226"/>
            <a:ext cx="3886200" cy="1477472"/>
          </a:xfrm>
          <a:prstGeom prst="rect">
            <a:avLst/>
          </a:prstGeom>
        </p:spPr>
      </p:pic>
      <p:sp>
        <p:nvSpPr>
          <p:cNvPr id="18" name="object 8">
            <a:extLst>
              <a:ext uri="{FF2B5EF4-FFF2-40B4-BE49-F238E27FC236}">
                <a16:creationId xmlns:a16="http://schemas.microsoft.com/office/drawing/2014/main" xmlns="" id="{B07991B8-7052-4732-96B8-C1C2F3F4EE84}"/>
              </a:ext>
            </a:extLst>
          </p:cNvPr>
          <p:cNvSpPr txBox="1">
            <a:spLocks/>
          </p:cNvSpPr>
          <p:nvPr/>
        </p:nvSpPr>
        <p:spPr>
          <a:xfrm>
            <a:off x="257175" y="9206151"/>
            <a:ext cx="4834359" cy="924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US" sz="4400" b="1" dirty="0">
                <a:solidFill>
                  <a:srgbClr val="14213D">
                    <a:alpha val="62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www.mihaidinica.ro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1B968888-2426-47C2-AF8D-ACE2C53C17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463920" y="0"/>
            <a:ext cx="5538899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723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xmlns="" id="{E6E5C07A-0FF8-4DCB-89B9-28AF09CDFA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0"/>
            <a:ext cx="6410325" cy="10287000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770630" y="5177"/>
            <a:ext cx="1074674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629410" algn="l"/>
                <a:tab pos="3128010" algn="l"/>
                <a:tab pos="4888230" algn="l"/>
              </a:tabLst>
            </a:pPr>
            <a:r>
              <a:rPr lang="en-US" sz="6000" b="1" spc="-15" dirty="0">
                <a:solidFill>
                  <a:srgbClr val="D8AA50"/>
                </a:solidFill>
                <a:latin typeface="Liberation Serif"/>
                <a:cs typeface="Liberation Serif"/>
              </a:rPr>
              <a:t>“</a:t>
            </a:r>
            <a:r>
              <a:rPr lang="en-US" sz="6000" b="1" spc="-15" dirty="0" err="1">
                <a:solidFill>
                  <a:srgbClr val="D8AA50"/>
                </a:solidFill>
                <a:latin typeface="Liberation Serif"/>
                <a:cs typeface="Liberation Serif"/>
              </a:rPr>
              <a:t>Vaca</a:t>
            </a:r>
            <a:r>
              <a:rPr lang="en-US" sz="6000" b="1" spc="-15" dirty="0">
                <a:solidFill>
                  <a:srgbClr val="D8AA50"/>
                </a:solidFill>
                <a:latin typeface="Liberation Serif"/>
                <a:cs typeface="Liberation Serif"/>
              </a:rPr>
              <a:t> de </a:t>
            </a:r>
            <a:r>
              <a:rPr lang="en-US" sz="6000" b="1" spc="-15" dirty="0" err="1">
                <a:solidFill>
                  <a:srgbClr val="D8AA50"/>
                </a:solidFill>
                <a:latin typeface="Liberation Serif"/>
                <a:cs typeface="Liberation Serif"/>
              </a:rPr>
              <a:t>muls</a:t>
            </a:r>
            <a:r>
              <a:rPr lang="en-US" sz="6000" b="1" spc="-15" dirty="0">
                <a:solidFill>
                  <a:srgbClr val="D8AA50"/>
                </a:solidFill>
                <a:latin typeface="Liberation Serif"/>
                <a:cs typeface="Liberation Serif"/>
              </a:rPr>
              <a:t>”</a:t>
            </a:r>
            <a:endParaRPr lang="en-US" sz="6000" b="1" dirty="0">
              <a:latin typeface="Liberation Serif"/>
              <a:cs typeface="Liberation Serif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379A97E-8065-47F6-BF29-2016B348AB13}"/>
              </a:ext>
            </a:extLst>
          </p:cNvPr>
          <p:cNvSpPr/>
          <p:nvPr/>
        </p:nvSpPr>
        <p:spPr>
          <a:xfrm>
            <a:off x="5489282" y="1636512"/>
            <a:ext cx="10079268" cy="101386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solidFill>
                  <a:schemeClr val="bg1"/>
                </a:solidFill>
                <a:latin typeface="Liberation Serif"/>
                <a:cs typeface="Liberation Serif"/>
              </a:rPr>
              <a:t>Cumperi, inchiriezi si primesti chiria luna de luna.</a:t>
            </a:r>
          </a:p>
        </p:txBody>
      </p:sp>
      <p:pic>
        <p:nvPicPr>
          <p:cNvPr id="9" name="Picture 8" descr="Text, logo&#10;&#10;Description automatically generated">
            <a:extLst>
              <a:ext uri="{FF2B5EF4-FFF2-40B4-BE49-F238E27FC236}">
                <a16:creationId xmlns:a16="http://schemas.microsoft.com/office/drawing/2014/main" xmlns="" id="{98361FBE-BF2D-46DB-824F-4DAEFD9CCC2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1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7707226"/>
            <a:ext cx="3886200" cy="1477472"/>
          </a:xfrm>
          <a:prstGeom prst="rect">
            <a:avLst/>
          </a:prstGeom>
        </p:spPr>
      </p:pic>
      <p:sp>
        <p:nvSpPr>
          <p:cNvPr id="18" name="object 8">
            <a:extLst>
              <a:ext uri="{FF2B5EF4-FFF2-40B4-BE49-F238E27FC236}">
                <a16:creationId xmlns:a16="http://schemas.microsoft.com/office/drawing/2014/main" xmlns="" id="{B07991B8-7052-4732-96B8-C1C2F3F4EE84}"/>
              </a:ext>
            </a:extLst>
          </p:cNvPr>
          <p:cNvSpPr txBox="1">
            <a:spLocks/>
          </p:cNvSpPr>
          <p:nvPr/>
        </p:nvSpPr>
        <p:spPr>
          <a:xfrm>
            <a:off x="257175" y="9206151"/>
            <a:ext cx="4834359" cy="924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US" sz="4400" b="1" dirty="0">
                <a:solidFill>
                  <a:srgbClr val="14213D">
                    <a:alpha val="62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www.mihaidinica.ro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1B968888-2426-47C2-AF8D-ACE2C53C17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463920" y="0"/>
            <a:ext cx="5538899" cy="10287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1545170F-712C-4D6D-B027-361F8E435619}"/>
              </a:ext>
            </a:extLst>
          </p:cNvPr>
          <p:cNvSpPr/>
          <p:nvPr/>
        </p:nvSpPr>
        <p:spPr>
          <a:xfrm>
            <a:off x="12039600" y="2788716"/>
            <a:ext cx="6474326" cy="62315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solidFill>
                  <a:srgbClr val="D8AA50"/>
                </a:solidFill>
                <a:latin typeface="Liberation Serif"/>
                <a:cs typeface="Liberation Serif"/>
              </a:rPr>
              <a:t>Termen lung</a:t>
            </a: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latin typeface="Liberation Serif"/>
                <a:cs typeface="Liberation Serif"/>
              </a:rPr>
              <a:t>Avantaje:</a:t>
            </a: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latin typeface="Liberation Serif"/>
                <a:cs typeface="Liberation Serif"/>
              </a:rPr>
              <a:t>	- venituri stabile</a:t>
            </a: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latin typeface="Liberation Serif"/>
                <a:cs typeface="Liberation Serif"/>
              </a:rPr>
              <a:t>	- implicare minima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1E0C229-1B46-45FA-911B-1B77316E267B}"/>
              </a:ext>
            </a:extLst>
          </p:cNvPr>
          <p:cNvSpPr/>
          <p:nvPr/>
        </p:nvSpPr>
        <p:spPr>
          <a:xfrm>
            <a:off x="5489282" y="2696062"/>
            <a:ext cx="10741526" cy="62315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solidFill>
                  <a:srgbClr val="D8AA50"/>
                </a:solidFill>
                <a:latin typeface="Liberation Serif"/>
                <a:cs typeface="Liberation Serif"/>
              </a:rPr>
              <a:t>Regim hotelier</a:t>
            </a: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solidFill>
                  <a:schemeClr val="bg1"/>
                </a:solidFill>
                <a:latin typeface="Liberation Serif"/>
                <a:cs typeface="Liberation Serif"/>
              </a:rPr>
              <a:t>Avantaje:</a:t>
            </a: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solidFill>
                  <a:schemeClr val="bg1"/>
                </a:solidFill>
                <a:latin typeface="Liberation Serif"/>
                <a:cs typeface="Liberation Serif"/>
              </a:rPr>
              <a:t>	- randamente mari</a:t>
            </a: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solidFill>
                  <a:schemeClr val="bg1"/>
                </a:solidFill>
                <a:latin typeface="Liberation Serif"/>
                <a:cs typeface="Liberation Serif"/>
              </a:rPr>
              <a:t>	- te bucuri si tu de imobil</a:t>
            </a: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solidFill>
                  <a:schemeClr val="bg1"/>
                </a:solidFill>
                <a:latin typeface="Liberation Serif"/>
                <a:cs typeface="Liberation Serif"/>
              </a:rPr>
              <a:t>Dezavantaje:</a:t>
            </a: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solidFill>
                  <a:schemeClr val="bg1"/>
                </a:solidFill>
                <a:latin typeface="Liberation Serif"/>
                <a:cs typeface="Liberation Serif"/>
              </a:rPr>
              <a:t>	- Necesita implicare</a:t>
            </a: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solidFill>
                  <a:schemeClr val="bg1"/>
                </a:solidFill>
                <a:latin typeface="Liberation Serif"/>
                <a:cs typeface="Liberation Serif"/>
              </a:rPr>
              <a:t>	- Venituri instabile</a:t>
            </a: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solidFill>
                  <a:schemeClr val="bg1"/>
                </a:solidFill>
                <a:latin typeface="Liberation Serif"/>
                <a:cs typeface="Liberation Serif"/>
              </a:rPr>
              <a:t>	-Degradare accentuata</a:t>
            </a:r>
          </a:p>
        </p:txBody>
      </p:sp>
    </p:spTree>
    <p:extLst>
      <p:ext uri="{BB962C8B-B14F-4D97-AF65-F5344CB8AC3E}">
        <p14:creationId xmlns:p14="http://schemas.microsoft.com/office/powerpoint/2010/main" xmlns="" val="1154080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xmlns="" id="{E6E5C07A-0FF8-4DCB-89B9-28AF09CDFA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0"/>
            <a:ext cx="6410325" cy="10287000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770630" y="5177"/>
            <a:ext cx="1074674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629410" algn="l"/>
                <a:tab pos="3128010" algn="l"/>
                <a:tab pos="4888230" algn="l"/>
              </a:tabLst>
            </a:pPr>
            <a:r>
              <a:rPr lang="en-US" sz="6000" b="1" spc="-15" dirty="0" err="1">
                <a:solidFill>
                  <a:srgbClr val="D8AA50"/>
                </a:solidFill>
                <a:latin typeface="Liberation Serif"/>
                <a:cs typeface="Liberation Serif"/>
              </a:rPr>
              <a:t>Cumperi</a:t>
            </a:r>
            <a:r>
              <a:rPr lang="en-US" sz="6000" b="1" spc="-15" dirty="0">
                <a:solidFill>
                  <a:srgbClr val="D8AA50"/>
                </a:solidFill>
                <a:latin typeface="Liberation Serif"/>
                <a:cs typeface="Liberation Serif"/>
              </a:rPr>
              <a:t> </a:t>
            </a:r>
            <a:r>
              <a:rPr lang="en-US" sz="6000" b="1" spc="-15" dirty="0" err="1">
                <a:solidFill>
                  <a:srgbClr val="D8AA50"/>
                </a:solidFill>
                <a:latin typeface="Liberation Serif"/>
                <a:cs typeface="Liberation Serif"/>
              </a:rPr>
              <a:t>ieftin</a:t>
            </a:r>
            <a:r>
              <a:rPr lang="en-US" sz="6000" b="1" spc="-15" dirty="0">
                <a:solidFill>
                  <a:srgbClr val="D8AA50"/>
                </a:solidFill>
                <a:latin typeface="Liberation Serif"/>
                <a:cs typeface="Liberation Serif"/>
              </a:rPr>
              <a:t> </a:t>
            </a:r>
            <a:r>
              <a:rPr lang="en-US" sz="6000" b="1" spc="-15" dirty="0" err="1">
                <a:solidFill>
                  <a:srgbClr val="D8AA50"/>
                </a:solidFill>
                <a:latin typeface="Liberation Serif"/>
                <a:cs typeface="Liberation Serif"/>
              </a:rPr>
              <a:t>si</a:t>
            </a:r>
            <a:r>
              <a:rPr lang="en-US" sz="6000" b="1" spc="-15" dirty="0">
                <a:solidFill>
                  <a:srgbClr val="D8AA50"/>
                </a:solidFill>
                <a:latin typeface="Liberation Serif"/>
                <a:cs typeface="Liberation Serif"/>
              </a:rPr>
              <a:t> </a:t>
            </a:r>
            <a:r>
              <a:rPr lang="en-US" sz="6000" b="1" spc="-15" dirty="0" err="1">
                <a:solidFill>
                  <a:srgbClr val="D8AA50"/>
                </a:solidFill>
                <a:latin typeface="Liberation Serif"/>
                <a:cs typeface="Liberation Serif"/>
              </a:rPr>
              <a:t>vinzi</a:t>
            </a:r>
            <a:r>
              <a:rPr lang="en-US" sz="6000" b="1" spc="-15" dirty="0">
                <a:solidFill>
                  <a:srgbClr val="D8AA50"/>
                </a:solidFill>
                <a:latin typeface="Liberation Serif"/>
                <a:cs typeface="Liberation Serif"/>
              </a:rPr>
              <a:t> </a:t>
            </a:r>
            <a:r>
              <a:rPr lang="en-US" sz="6000" b="1" spc="-15" dirty="0" err="1">
                <a:solidFill>
                  <a:srgbClr val="D8AA50"/>
                </a:solidFill>
                <a:latin typeface="Liberation Serif"/>
                <a:cs typeface="Liberation Serif"/>
              </a:rPr>
              <a:t>scump</a:t>
            </a:r>
            <a:endParaRPr lang="en-US" sz="6000" b="1" dirty="0">
              <a:latin typeface="Liberation Serif"/>
              <a:cs typeface="Liberation Serif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379A97E-8065-47F6-BF29-2016B348AB13}"/>
              </a:ext>
            </a:extLst>
          </p:cNvPr>
          <p:cNvSpPr/>
          <p:nvPr/>
        </p:nvSpPr>
        <p:spPr>
          <a:xfrm>
            <a:off x="7879999" y="2705100"/>
            <a:ext cx="10741526" cy="62315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solidFill>
                  <a:schemeClr val="bg1"/>
                </a:solidFill>
                <a:latin typeface="Liberation Serif"/>
                <a:cs typeface="Liberation Serif"/>
              </a:rPr>
              <a:t>Avantaje: </a:t>
            </a: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solidFill>
                  <a:schemeClr val="bg1"/>
                </a:solidFill>
                <a:latin typeface="Liberation Serif"/>
                <a:cs typeface="Liberation Serif"/>
              </a:rPr>
              <a:t>-	Profit maricel si rapid</a:t>
            </a:r>
          </a:p>
          <a:p>
            <a:pPr marL="469900" indent="-457200" algn="just">
              <a:lnSpc>
                <a:spcPct val="150000"/>
              </a:lnSpc>
              <a:spcBef>
                <a:spcPts val="100"/>
              </a:spcBef>
              <a:buFontTx/>
              <a:buChar char="-"/>
            </a:pPr>
            <a:r>
              <a:rPr lang="it-IT" sz="3200" b="1" spc="75" dirty="0">
                <a:solidFill>
                  <a:schemeClr val="bg1"/>
                </a:solidFill>
                <a:latin typeface="Liberation Serif"/>
                <a:cs typeface="Liberation Serif"/>
              </a:rPr>
              <a:t>Investitie relativ mica</a:t>
            </a: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endParaRPr lang="it-IT" sz="3200" b="1" spc="75" dirty="0">
              <a:solidFill>
                <a:schemeClr val="bg1"/>
              </a:solidFill>
              <a:latin typeface="Liberation Serif"/>
              <a:cs typeface="Liberation Serif"/>
            </a:endParaRP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solidFill>
                  <a:schemeClr val="bg1"/>
                </a:solidFill>
                <a:latin typeface="Liberation Serif"/>
                <a:cs typeface="Liberation Serif"/>
              </a:rPr>
              <a:t>Dezavantaje: </a:t>
            </a:r>
          </a:p>
          <a:p>
            <a:pPr marL="469900" indent="-457200" algn="just">
              <a:lnSpc>
                <a:spcPct val="150000"/>
              </a:lnSpc>
              <a:spcBef>
                <a:spcPts val="100"/>
              </a:spcBef>
              <a:buFontTx/>
              <a:buChar char="-"/>
            </a:pPr>
            <a:r>
              <a:rPr lang="it-IT" sz="3200" b="1" spc="75" dirty="0">
                <a:solidFill>
                  <a:schemeClr val="bg1"/>
                </a:solidFill>
                <a:latin typeface="Liberation Serif"/>
                <a:cs typeface="Liberation Serif"/>
              </a:rPr>
              <a:t>Poti sa faci asta deca o data pe an.</a:t>
            </a:r>
          </a:p>
          <a:p>
            <a:pPr marL="469900" indent="-457200" algn="just">
              <a:lnSpc>
                <a:spcPct val="150000"/>
              </a:lnSpc>
              <a:spcBef>
                <a:spcPts val="100"/>
              </a:spcBef>
              <a:buFontTx/>
              <a:buChar char="-"/>
            </a:pPr>
            <a:r>
              <a:rPr lang="it-IT" sz="3200" b="1" spc="75" dirty="0">
                <a:solidFill>
                  <a:schemeClr val="bg1"/>
                </a:solidFill>
                <a:latin typeface="Liberation Serif"/>
                <a:cs typeface="Liberation Serif"/>
              </a:rPr>
              <a:t>Ai nevoie de destul de mult research </a:t>
            </a:r>
          </a:p>
          <a:p>
            <a:pPr marL="469900" indent="-457200" algn="just">
              <a:lnSpc>
                <a:spcPct val="150000"/>
              </a:lnSpc>
              <a:spcBef>
                <a:spcPts val="100"/>
              </a:spcBef>
              <a:buFontTx/>
              <a:buChar char="-"/>
            </a:pPr>
            <a:r>
              <a:rPr lang="it-IT" sz="3200" b="1" spc="75" dirty="0">
                <a:solidFill>
                  <a:schemeClr val="bg1"/>
                </a:solidFill>
                <a:latin typeface="Liberation Serif"/>
                <a:cs typeface="Liberation Serif"/>
              </a:rPr>
              <a:t>Necesita implicare</a:t>
            </a:r>
          </a:p>
        </p:txBody>
      </p:sp>
      <p:pic>
        <p:nvPicPr>
          <p:cNvPr id="9" name="Picture 8" descr="Text, logo&#10;&#10;Description automatically generated">
            <a:extLst>
              <a:ext uri="{FF2B5EF4-FFF2-40B4-BE49-F238E27FC236}">
                <a16:creationId xmlns:a16="http://schemas.microsoft.com/office/drawing/2014/main" xmlns="" id="{98361FBE-BF2D-46DB-824F-4DAEFD9CCC2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1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7707226"/>
            <a:ext cx="3886200" cy="1477472"/>
          </a:xfrm>
          <a:prstGeom prst="rect">
            <a:avLst/>
          </a:prstGeom>
        </p:spPr>
      </p:pic>
      <p:sp>
        <p:nvSpPr>
          <p:cNvPr id="18" name="object 8">
            <a:extLst>
              <a:ext uri="{FF2B5EF4-FFF2-40B4-BE49-F238E27FC236}">
                <a16:creationId xmlns:a16="http://schemas.microsoft.com/office/drawing/2014/main" xmlns="" id="{B07991B8-7052-4732-96B8-C1C2F3F4EE84}"/>
              </a:ext>
            </a:extLst>
          </p:cNvPr>
          <p:cNvSpPr txBox="1">
            <a:spLocks/>
          </p:cNvSpPr>
          <p:nvPr/>
        </p:nvSpPr>
        <p:spPr>
          <a:xfrm>
            <a:off x="257175" y="9206151"/>
            <a:ext cx="4834359" cy="924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US" sz="4400" b="1" dirty="0">
                <a:solidFill>
                  <a:srgbClr val="14213D">
                    <a:alpha val="62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www.mihaidinica.ro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1B968888-2426-47C2-AF8D-ACE2C53C17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463920" y="0"/>
            <a:ext cx="5538899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35937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xmlns="" id="{E6E5C07A-0FF8-4DCB-89B9-28AF09CDFA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0"/>
            <a:ext cx="6410325" cy="10287000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0" y="5177"/>
            <a:ext cx="182880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629410" algn="l"/>
                <a:tab pos="3128010" algn="l"/>
                <a:tab pos="4888230" algn="l"/>
              </a:tabLst>
            </a:pPr>
            <a:r>
              <a:rPr lang="it-IT" sz="6000" b="1" spc="-15" dirty="0">
                <a:solidFill>
                  <a:srgbClr val="D8AA50"/>
                </a:solidFill>
                <a:latin typeface="Liberation Serif"/>
                <a:cs typeface="Liberation Serif"/>
              </a:rPr>
              <a:t>Construiesti si vinzi/inchiriezi</a:t>
            </a:r>
            <a:endParaRPr lang="en-US" sz="6000" b="1" dirty="0">
              <a:latin typeface="Liberation Serif"/>
              <a:cs typeface="Liberation Serif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379A97E-8065-47F6-BF29-2016B348AB13}"/>
              </a:ext>
            </a:extLst>
          </p:cNvPr>
          <p:cNvSpPr/>
          <p:nvPr/>
        </p:nvSpPr>
        <p:spPr>
          <a:xfrm>
            <a:off x="7857139" y="2484065"/>
            <a:ext cx="10741526" cy="62315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solidFill>
                  <a:schemeClr val="bg1"/>
                </a:solidFill>
                <a:latin typeface="Liberation Serif"/>
                <a:cs typeface="Liberation Serif"/>
              </a:rPr>
              <a:t>Avantaje:</a:t>
            </a: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solidFill>
                  <a:schemeClr val="bg1"/>
                </a:solidFill>
                <a:latin typeface="Liberation Serif"/>
                <a:cs typeface="Liberation Serif"/>
              </a:rPr>
              <a:t>-	Castiguri mari</a:t>
            </a: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solidFill>
                  <a:schemeClr val="bg1"/>
                </a:solidFill>
                <a:latin typeface="Liberation Serif"/>
                <a:cs typeface="Liberation Serif"/>
              </a:rPr>
              <a:t>-	Constructie dupa bunul plac</a:t>
            </a: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endParaRPr lang="it-IT" sz="3200" b="1" spc="75" dirty="0">
              <a:solidFill>
                <a:schemeClr val="bg1"/>
              </a:solidFill>
              <a:latin typeface="Liberation Serif"/>
              <a:cs typeface="Liberation Serif"/>
            </a:endParaRP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solidFill>
                  <a:schemeClr val="bg1"/>
                </a:solidFill>
                <a:latin typeface="Liberation Serif"/>
                <a:cs typeface="Liberation Serif"/>
              </a:rPr>
              <a:t>Dezavantaje:</a:t>
            </a: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solidFill>
                  <a:schemeClr val="bg1"/>
                </a:solidFill>
                <a:latin typeface="Liberation Serif"/>
                <a:cs typeface="Liberation Serif"/>
              </a:rPr>
              <a:t>-	Risc crescut</a:t>
            </a:r>
          </a:p>
          <a:p>
            <a:pPr marL="12700" algn="just">
              <a:lnSpc>
                <a:spcPct val="150000"/>
              </a:lnSpc>
              <a:spcBef>
                <a:spcPts val="100"/>
              </a:spcBef>
            </a:pPr>
            <a:r>
              <a:rPr lang="it-IT" sz="3200" b="1" spc="75" dirty="0">
                <a:solidFill>
                  <a:schemeClr val="bg1"/>
                </a:solidFill>
                <a:latin typeface="Liberation Serif"/>
                <a:cs typeface="Liberation Serif"/>
              </a:rPr>
              <a:t>-	Implicatie mai mare</a:t>
            </a:r>
          </a:p>
        </p:txBody>
      </p:sp>
      <p:pic>
        <p:nvPicPr>
          <p:cNvPr id="9" name="Picture 8" descr="Text, logo&#10;&#10;Description automatically generated">
            <a:extLst>
              <a:ext uri="{FF2B5EF4-FFF2-40B4-BE49-F238E27FC236}">
                <a16:creationId xmlns:a16="http://schemas.microsoft.com/office/drawing/2014/main" xmlns="" id="{98361FBE-BF2D-46DB-824F-4DAEFD9CCC2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1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7707226"/>
            <a:ext cx="3886200" cy="1477472"/>
          </a:xfrm>
          <a:prstGeom prst="rect">
            <a:avLst/>
          </a:prstGeom>
        </p:spPr>
      </p:pic>
      <p:sp>
        <p:nvSpPr>
          <p:cNvPr id="18" name="object 8">
            <a:extLst>
              <a:ext uri="{FF2B5EF4-FFF2-40B4-BE49-F238E27FC236}">
                <a16:creationId xmlns:a16="http://schemas.microsoft.com/office/drawing/2014/main" xmlns="" id="{B07991B8-7052-4732-96B8-C1C2F3F4EE84}"/>
              </a:ext>
            </a:extLst>
          </p:cNvPr>
          <p:cNvSpPr txBox="1">
            <a:spLocks/>
          </p:cNvSpPr>
          <p:nvPr/>
        </p:nvSpPr>
        <p:spPr>
          <a:xfrm>
            <a:off x="257175" y="9206151"/>
            <a:ext cx="4834359" cy="924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US" sz="4400" b="1" dirty="0">
                <a:solidFill>
                  <a:srgbClr val="14213D">
                    <a:alpha val="62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www.mihaidinica.ro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1B968888-2426-47C2-AF8D-ACE2C53C17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463920" y="0"/>
            <a:ext cx="5538899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49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21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xmlns="" id="{E6E5C07A-0FF8-4DCB-89B9-28AF09CDFA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0"/>
            <a:ext cx="6410325" cy="10287000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770630" y="5177"/>
            <a:ext cx="1074674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629410" algn="l"/>
                <a:tab pos="3128010" algn="l"/>
                <a:tab pos="4888230" algn="l"/>
              </a:tabLst>
            </a:pPr>
            <a:r>
              <a:rPr lang="en-US" sz="6000" b="1" spc="-15" dirty="0" err="1">
                <a:solidFill>
                  <a:srgbClr val="D8AA50"/>
                </a:solidFill>
                <a:latin typeface="Liberation Serif"/>
                <a:cs typeface="Liberation Serif"/>
              </a:rPr>
              <a:t>Avantaje</a:t>
            </a:r>
            <a:endParaRPr lang="en-US" sz="6000" b="1" dirty="0">
              <a:latin typeface="Liberation Serif"/>
              <a:cs typeface="Liberation Serif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379A97E-8065-47F6-BF29-2016B348AB13}"/>
              </a:ext>
            </a:extLst>
          </p:cNvPr>
          <p:cNvSpPr/>
          <p:nvPr/>
        </p:nvSpPr>
        <p:spPr>
          <a:xfrm>
            <a:off x="6643687" y="3446621"/>
            <a:ext cx="10741526" cy="62315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69900" indent="-457200" algn="just">
              <a:lnSpc>
                <a:spcPct val="150000"/>
              </a:lnSpc>
              <a:spcBef>
                <a:spcPts val="100"/>
              </a:spcBef>
              <a:buFontTx/>
              <a:buChar char="-"/>
            </a:pPr>
            <a:r>
              <a:rPr lang="it-IT" sz="3200" b="1" spc="75" dirty="0">
                <a:latin typeface="Liberation Serif"/>
                <a:cs typeface="Liberation Serif"/>
              </a:rPr>
              <a:t>Randament bun</a:t>
            </a:r>
          </a:p>
          <a:p>
            <a:pPr marL="469900" indent="-457200" algn="just">
              <a:lnSpc>
                <a:spcPct val="150000"/>
              </a:lnSpc>
              <a:spcBef>
                <a:spcPts val="100"/>
              </a:spcBef>
              <a:buFontTx/>
              <a:buChar char="-"/>
            </a:pPr>
            <a:endParaRPr lang="it-IT" sz="3200" b="1" spc="75" dirty="0">
              <a:latin typeface="Liberation Serif"/>
              <a:cs typeface="Liberation Serif"/>
            </a:endParaRPr>
          </a:p>
          <a:p>
            <a:pPr marL="469900" indent="-457200" algn="just">
              <a:lnSpc>
                <a:spcPct val="150000"/>
              </a:lnSpc>
              <a:spcBef>
                <a:spcPts val="100"/>
              </a:spcBef>
              <a:buFontTx/>
              <a:buChar char="-"/>
            </a:pPr>
            <a:r>
              <a:rPr lang="it-IT" sz="3200" b="1" spc="75" dirty="0">
                <a:latin typeface="Liberation Serif"/>
                <a:cs typeface="Liberation Serif"/>
              </a:rPr>
              <a:t>Implicare putina</a:t>
            </a:r>
          </a:p>
          <a:p>
            <a:pPr marL="469900" indent="-457200" algn="just">
              <a:lnSpc>
                <a:spcPct val="150000"/>
              </a:lnSpc>
              <a:spcBef>
                <a:spcPts val="100"/>
              </a:spcBef>
              <a:buFontTx/>
              <a:buChar char="-"/>
            </a:pPr>
            <a:endParaRPr lang="it-IT" sz="3200" b="1" spc="75" dirty="0">
              <a:latin typeface="Liberation Serif"/>
              <a:cs typeface="Liberation Serif"/>
            </a:endParaRPr>
          </a:p>
          <a:p>
            <a:pPr marL="469900" indent="-457200" algn="just">
              <a:lnSpc>
                <a:spcPct val="150000"/>
              </a:lnSpc>
              <a:spcBef>
                <a:spcPts val="100"/>
              </a:spcBef>
              <a:buFontTx/>
              <a:buChar char="-"/>
            </a:pPr>
            <a:r>
              <a:rPr lang="it-IT" sz="3200" b="1" spc="75" dirty="0">
                <a:latin typeface="Liberation Serif"/>
                <a:cs typeface="Liberation Serif"/>
              </a:rPr>
              <a:t>Destul de sigure</a:t>
            </a:r>
          </a:p>
        </p:txBody>
      </p:sp>
      <p:pic>
        <p:nvPicPr>
          <p:cNvPr id="9" name="Picture 8" descr="Text, logo&#10;&#10;Description automatically generated">
            <a:extLst>
              <a:ext uri="{FF2B5EF4-FFF2-40B4-BE49-F238E27FC236}">
                <a16:creationId xmlns:a16="http://schemas.microsoft.com/office/drawing/2014/main" xmlns="" id="{98361FBE-BF2D-46DB-824F-4DAEFD9CCC2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1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7707226"/>
            <a:ext cx="3886200" cy="1477472"/>
          </a:xfrm>
          <a:prstGeom prst="rect">
            <a:avLst/>
          </a:prstGeom>
        </p:spPr>
      </p:pic>
      <p:sp>
        <p:nvSpPr>
          <p:cNvPr id="18" name="object 8">
            <a:extLst>
              <a:ext uri="{FF2B5EF4-FFF2-40B4-BE49-F238E27FC236}">
                <a16:creationId xmlns:a16="http://schemas.microsoft.com/office/drawing/2014/main" xmlns="" id="{B07991B8-7052-4732-96B8-C1C2F3F4EE84}"/>
              </a:ext>
            </a:extLst>
          </p:cNvPr>
          <p:cNvSpPr txBox="1">
            <a:spLocks/>
          </p:cNvSpPr>
          <p:nvPr/>
        </p:nvSpPr>
        <p:spPr>
          <a:xfrm>
            <a:off x="257175" y="9206151"/>
            <a:ext cx="4834359" cy="924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US" sz="4400" b="1" dirty="0">
                <a:solidFill>
                  <a:srgbClr val="14213D">
                    <a:alpha val="62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www.mihaidinica.ro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1B968888-2426-47C2-AF8D-ACE2C53C17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463920" y="0"/>
            <a:ext cx="5538899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74464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21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xmlns="" id="{E6E5C07A-0FF8-4DCB-89B9-28AF09CDFA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0"/>
            <a:ext cx="6410325" cy="10287000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770630" y="5177"/>
            <a:ext cx="1074674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629410" algn="l"/>
                <a:tab pos="3128010" algn="l"/>
                <a:tab pos="4888230" algn="l"/>
              </a:tabLst>
            </a:pPr>
            <a:r>
              <a:rPr lang="en-US" sz="6000" b="1" spc="-15" dirty="0" err="1">
                <a:solidFill>
                  <a:srgbClr val="D8AA50"/>
                </a:solidFill>
                <a:latin typeface="Liberation Serif"/>
                <a:cs typeface="Liberation Serif"/>
              </a:rPr>
              <a:t>Dezavantaje</a:t>
            </a:r>
            <a:endParaRPr lang="en-US" sz="6000" b="1" dirty="0">
              <a:latin typeface="Liberation Serif"/>
              <a:cs typeface="Liberation Serif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379A97E-8065-47F6-BF29-2016B348AB13}"/>
              </a:ext>
            </a:extLst>
          </p:cNvPr>
          <p:cNvSpPr/>
          <p:nvPr/>
        </p:nvSpPr>
        <p:spPr>
          <a:xfrm>
            <a:off x="9144000" y="3437096"/>
            <a:ext cx="10741526" cy="62315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69900" indent="-457200" algn="just">
              <a:lnSpc>
                <a:spcPct val="150000"/>
              </a:lnSpc>
              <a:spcBef>
                <a:spcPts val="100"/>
              </a:spcBef>
              <a:buFontTx/>
              <a:buChar char="-"/>
            </a:pPr>
            <a:r>
              <a:rPr lang="it-IT" sz="3200" b="1" spc="75" dirty="0">
                <a:latin typeface="Liberation Serif"/>
                <a:cs typeface="Liberation Serif"/>
              </a:rPr>
              <a:t>Investitie mare</a:t>
            </a:r>
          </a:p>
          <a:p>
            <a:pPr marL="469900" indent="-457200" algn="just">
              <a:lnSpc>
                <a:spcPct val="150000"/>
              </a:lnSpc>
              <a:spcBef>
                <a:spcPts val="100"/>
              </a:spcBef>
              <a:buFontTx/>
              <a:buChar char="-"/>
            </a:pPr>
            <a:endParaRPr lang="it-IT" sz="3200" b="1" spc="75" dirty="0">
              <a:latin typeface="Liberation Serif"/>
              <a:cs typeface="Liberation Serif"/>
            </a:endParaRPr>
          </a:p>
          <a:p>
            <a:pPr marL="469900" indent="-457200" algn="just">
              <a:lnSpc>
                <a:spcPct val="150000"/>
              </a:lnSpc>
              <a:spcBef>
                <a:spcPts val="100"/>
              </a:spcBef>
              <a:buFontTx/>
              <a:buChar char="-"/>
            </a:pPr>
            <a:r>
              <a:rPr lang="it-IT" sz="3200" b="1" spc="75" dirty="0">
                <a:latin typeface="Liberation Serif"/>
                <a:cs typeface="Liberation Serif"/>
              </a:rPr>
              <a:t>Nu sunt lichide</a:t>
            </a:r>
          </a:p>
          <a:p>
            <a:pPr marL="469900" indent="-457200" algn="just">
              <a:lnSpc>
                <a:spcPct val="150000"/>
              </a:lnSpc>
              <a:spcBef>
                <a:spcPts val="100"/>
              </a:spcBef>
              <a:buFontTx/>
              <a:buChar char="-"/>
            </a:pPr>
            <a:endParaRPr lang="it-IT" sz="3200" b="1" spc="75" dirty="0">
              <a:latin typeface="Liberation Serif"/>
              <a:cs typeface="Liberation Serif"/>
            </a:endParaRPr>
          </a:p>
        </p:txBody>
      </p:sp>
      <p:pic>
        <p:nvPicPr>
          <p:cNvPr id="9" name="Picture 8" descr="Text, logo&#10;&#10;Description automatically generated">
            <a:extLst>
              <a:ext uri="{FF2B5EF4-FFF2-40B4-BE49-F238E27FC236}">
                <a16:creationId xmlns:a16="http://schemas.microsoft.com/office/drawing/2014/main" xmlns="" id="{98361FBE-BF2D-46DB-824F-4DAEFD9CCC2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1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7707226"/>
            <a:ext cx="3886200" cy="1477472"/>
          </a:xfrm>
          <a:prstGeom prst="rect">
            <a:avLst/>
          </a:prstGeom>
        </p:spPr>
      </p:pic>
      <p:sp>
        <p:nvSpPr>
          <p:cNvPr id="18" name="object 8">
            <a:extLst>
              <a:ext uri="{FF2B5EF4-FFF2-40B4-BE49-F238E27FC236}">
                <a16:creationId xmlns:a16="http://schemas.microsoft.com/office/drawing/2014/main" xmlns="" id="{B07991B8-7052-4732-96B8-C1C2F3F4EE84}"/>
              </a:ext>
            </a:extLst>
          </p:cNvPr>
          <p:cNvSpPr txBox="1">
            <a:spLocks/>
          </p:cNvSpPr>
          <p:nvPr/>
        </p:nvSpPr>
        <p:spPr>
          <a:xfrm>
            <a:off x="257175" y="9206151"/>
            <a:ext cx="4834359" cy="924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US" sz="4400" b="1" dirty="0">
                <a:solidFill>
                  <a:srgbClr val="14213D">
                    <a:alpha val="62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www.mihaidinica.ro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1B968888-2426-47C2-AF8D-ACE2C53C17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463920" y="0"/>
            <a:ext cx="5538899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7050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95AF7DA5492643A25A5A5F10A43355" ma:contentTypeVersion="13" ma:contentTypeDescription="Create a new document." ma:contentTypeScope="" ma:versionID="74c2db4baf981372e2462d3c160bb9f8">
  <xsd:schema xmlns:xsd="http://www.w3.org/2001/XMLSchema" xmlns:xs="http://www.w3.org/2001/XMLSchema" xmlns:p="http://schemas.microsoft.com/office/2006/metadata/properties" xmlns:ns3="406939e0-4540-44b2-9533-199423ba3994" xmlns:ns4="742c01ae-a3eb-4317-85dd-3211517d2bf6" targetNamespace="http://schemas.microsoft.com/office/2006/metadata/properties" ma:root="true" ma:fieldsID="3d080b7150f52ef1f6086985685b8835" ns3:_="" ns4:_="">
    <xsd:import namespace="406939e0-4540-44b2-9533-199423ba3994"/>
    <xsd:import namespace="742c01ae-a3eb-4317-85dd-3211517d2bf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6939e0-4540-44b2-9533-199423ba399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2c01ae-a3eb-4317-85dd-3211517d2b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D64A0B9-9A91-40E6-8BE1-9C4442113C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F91AD2-743F-4889-823D-EFD78BBEAF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6939e0-4540-44b2-9533-199423ba3994"/>
    <ds:schemaRef ds:uri="742c01ae-a3eb-4317-85dd-3211517d2b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C15502A-048D-4023-B690-2EDA10A0949A}">
  <ds:schemaRefs>
    <ds:schemaRef ds:uri="http://schemas.microsoft.com/office/2006/documentManagement/types"/>
    <ds:schemaRef ds:uri="http://purl.org/dc/terms/"/>
    <ds:schemaRef ds:uri="http://www.w3.org/XML/1998/namespace"/>
    <ds:schemaRef ds:uri="742c01ae-a3eb-4317-85dd-3211517d2bf6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406939e0-4540-44b2-9533-199423ba3994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</TotalTime>
  <Words>151</Words>
  <Application>Microsoft Office PowerPoint</Application>
  <PresentationFormat>Custom</PresentationFormat>
  <Paragraphs>94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PUNCTE ATINSE</vt:lpstr>
      <vt:lpstr>Ce sunt imobiliarele?</vt:lpstr>
      <vt:lpstr>Exemple de investitii</vt:lpstr>
      <vt:lpstr>“Vaca de muls”</vt:lpstr>
      <vt:lpstr>Cumperi ieftin si vinzi scump</vt:lpstr>
      <vt:lpstr>Construiesti si vinzi/inchiriezi</vt:lpstr>
      <vt:lpstr>Avantaje</vt:lpstr>
      <vt:lpstr>Dezavantaje</vt:lpstr>
      <vt:lpstr>Modalitati de investitie:</vt:lpstr>
      <vt:lpstr>Calculul randamentului:</vt:lpstr>
      <vt:lpstr>        Q&amp;A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Mihai Andrei Dinica</dc:creator>
  <cp:lastModifiedBy>Windows User</cp:lastModifiedBy>
  <cp:revision>15</cp:revision>
  <dcterms:created xsi:type="dcterms:W3CDTF">2021-02-03T14:59:38Z</dcterms:created>
  <dcterms:modified xsi:type="dcterms:W3CDTF">2022-06-28T09:08:31Z</dcterms:modified>
</cp:coreProperties>
</file>